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7" r:id="rId5"/>
    <p:sldId id="269" r:id="rId6"/>
    <p:sldId id="268" r:id="rId7"/>
    <p:sldId id="270" r:id="rId8"/>
    <p:sldId id="260" r:id="rId9"/>
    <p:sldId id="261" r:id="rId10"/>
    <p:sldId id="264" r:id="rId11"/>
    <p:sldId id="265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dministrator\Desktop\G&#214;NDER\24%20kas&#305;m%20kas&#305;m%20gonder-&#252;yel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1.1571412948381463E-2"/>
                  <c:y val="1.157407407407408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0762248468941519E-3"/>
                  <c:y val="1.941163604549432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6386701662293286E-3"/>
                  <c:y val="4.025153105861771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2940252009036065E-2"/>
                  <c:y val="-2.77885790467725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1456692913385942E-3"/>
                  <c:y val="5.349591717701959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4790791776027995E-2"/>
                  <c:y val="-1.899642752989210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3727252843394575E-2"/>
                  <c:y val="8.0198308544765431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1180008748906394E-2"/>
                  <c:y val="6.394466316710410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tr-T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'GÖNDER Üye 24 Kasım'!$K$9:$K$17</c:f>
              <c:strCache>
                <c:ptCount val="9"/>
                <c:pt idx="0">
                  <c:v>Business Manager</c:v>
                </c:pt>
                <c:pt idx="1">
                  <c:v>Economist</c:v>
                </c:pt>
                <c:pt idx="2">
                  <c:v>Env Engineer</c:v>
                </c:pt>
                <c:pt idx="3">
                  <c:v>Forest Engineer</c:v>
                </c:pt>
                <c:pt idx="4">
                  <c:v>Geology Engineer</c:v>
                </c:pt>
                <c:pt idx="5">
                  <c:v>IT Engineer</c:v>
                </c:pt>
                <c:pt idx="6">
                  <c:v>Lawyer</c:v>
                </c:pt>
                <c:pt idx="7">
                  <c:v>Mechanical Engineer</c:v>
                </c:pt>
                <c:pt idx="8">
                  <c:v>Medical Doctor</c:v>
                </c:pt>
              </c:strCache>
            </c:strRef>
          </c:cat>
          <c:val>
            <c:numRef>
              <c:f>'GÖNDER Üye 24 Kasım'!$L$9:$L$17</c:f>
              <c:numCache>
                <c:formatCode>General</c:formatCode>
                <c:ptCount val="9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8</c:v>
                </c:pt>
                <c:pt idx="4">
                  <c:v>1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0.76667</cdr:x>
      <cdr:y>0.36458</cdr:y>
    </cdr:from>
    <cdr:to>
      <cdr:x>0.975</cdr:x>
      <cdr:y>0.57292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3505200" y="1000125"/>
          <a:ext cx="952500" cy="5715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2400" dirty="0" err="1" smtClean="0"/>
            <a:t>Currently</a:t>
          </a:r>
          <a:r>
            <a:rPr lang="tr-TR" sz="2400" dirty="0" smtClean="0"/>
            <a:t> </a:t>
          </a:r>
          <a:r>
            <a:rPr lang="tr-TR" sz="2400" dirty="0"/>
            <a:t>36 </a:t>
          </a:r>
          <a:r>
            <a:rPr lang="tr-TR" sz="2400" dirty="0" err="1"/>
            <a:t>members</a:t>
          </a:r>
          <a:endParaRPr lang="tr-TR" sz="24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16.12.2013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16.12.2013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16.12.2013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16.12.2013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16.12.2013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16.12.2013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16.12.2013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16.12.2013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16.12.2013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16.12.2013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16.12.2013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16.12.2013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fu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onder.org.tr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CARFU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4680520" cy="468052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5508104" y="188640"/>
            <a:ext cx="33843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Association of the People </a:t>
            </a:r>
            <a:r>
              <a:rPr lang="en-US" sz="4000" b="1" dirty="0" smtClean="0">
                <a:solidFill>
                  <a:schemeClr val="accent1"/>
                </a:solidFill>
              </a:rPr>
              <a:t>C</a:t>
            </a:r>
            <a:r>
              <a:rPr lang="tr-TR" sz="4000" b="1" dirty="0" smtClean="0">
                <a:solidFill>
                  <a:schemeClr val="accent1"/>
                </a:solidFill>
              </a:rPr>
              <a:t>AR</a:t>
            </a:r>
            <a:r>
              <a:rPr lang="en-US" sz="4000" dirty="0" smtClean="0"/>
              <a:t>in</a:t>
            </a:r>
            <a:r>
              <a:rPr lang="tr-TR" sz="4000" dirty="0" smtClean="0"/>
              <a:t>g</a:t>
            </a:r>
            <a:r>
              <a:rPr lang="en-US" sz="4000" dirty="0" smtClean="0"/>
              <a:t> for the </a:t>
            </a:r>
            <a:r>
              <a:rPr lang="en-US" sz="4000" b="1" dirty="0" smtClean="0">
                <a:solidFill>
                  <a:schemeClr val="accent1"/>
                </a:solidFill>
              </a:rPr>
              <a:t>F</a:t>
            </a:r>
            <a:r>
              <a:rPr lang="tr-TR" sz="4000" b="1" dirty="0" smtClean="0">
                <a:solidFill>
                  <a:schemeClr val="accent1"/>
                </a:solidFill>
              </a:rPr>
              <a:t>U</a:t>
            </a:r>
            <a:r>
              <a:rPr lang="en-US" sz="4000" dirty="0" err="1" smtClean="0"/>
              <a:t>ture</a:t>
            </a:r>
            <a:endParaRPr lang="en-US" sz="4000" dirty="0" smtClean="0"/>
          </a:p>
          <a:p>
            <a:r>
              <a:rPr lang="en-US" sz="3200" dirty="0" smtClean="0">
                <a:hlinkClick r:id="rId3"/>
              </a:rPr>
              <a:t>www.</a:t>
            </a:r>
            <a:r>
              <a:rPr lang="tr-TR" sz="3200" dirty="0" smtClean="0">
                <a:hlinkClick r:id="rId3"/>
              </a:rPr>
              <a:t>c</a:t>
            </a:r>
            <a:r>
              <a:rPr lang="en-US" sz="3200" dirty="0" err="1" smtClean="0">
                <a:hlinkClick r:id="rId3"/>
              </a:rPr>
              <a:t>arfu.or</a:t>
            </a:r>
            <a:r>
              <a:rPr lang="tr-TR" sz="3200" dirty="0" smtClean="0">
                <a:hlinkClick r:id="rId3"/>
              </a:rPr>
              <a:t>g</a:t>
            </a:r>
            <a:r>
              <a:rPr lang="tr-TR" sz="3200" dirty="0" smtClean="0"/>
              <a:t>  </a:t>
            </a:r>
          </a:p>
          <a:p>
            <a:r>
              <a:rPr lang="en-US" sz="3200" dirty="0" smtClean="0"/>
              <a:t> </a:t>
            </a:r>
            <a:r>
              <a:rPr lang="en-US" sz="3200" dirty="0" smtClean="0">
                <a:hlinkClick r:id="rId4"/>
              </a:rPr>
              <a:t>www.gonder.org.tr</a:t>
            </a:r>
            <a:r>
              <a:rPr lang="tr-TR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Project Preparations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07342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Regional Cooperation on the Natural Resources Management in Near East- </a:t>
            </a:r>
          </a:p>
          <a:p>
            <a:pPr lvl="1"/>
            <a:r>
              <a:rPr lang="en-US" b="1" i="1" dirty="0" smtClean="0"/>
              <a:t>Ministry of Foreign Affairs-TİKA and probably FAO?? </a:t>
            </a:r>
          </a:p>
          <a:p>
            <a:r>
              <a:rPr lang="en-US" dirty="0" smtClean="0"/>
              <a:t>Combating Malaria in Angola and Surrounding</a:t>
            </a:r>
          </a:p>
          <a:p>
            <a:pPr lvl="1"/>
            <a:r>
              <a:rPr lang="en-US" b="1" i="1" dirty="0" smtClean="0"/>
              <a:t>TİKA and World Health Organization and </a:t>
            </a:r>
            <a:r>
              <a:rPr lang="en-US" b="1" i="1" dirty="0" err="1" smtClean="0"/>
              <a:t>probaly</a:t>
            </a:r>
            <a:r>
              <a:rPr lang="en-US" b="1" i="1" dirty="0" smtClean="0"/>
              <a:t> UNDP</a:t>
            </a:r>
          </a:p>
          <a:p>
            <a:r>
              <a:rPr lang="en-US" dirty="0" smtClean="0"/>
              <a:t>Heating and cooling the Erzurum Airport with ground heat- </a:t>
            </a:r>
          </a:p>
          <a:p>
            <a:pPr lvl="1"/>
            <a:r>
              <a:rPr lang="en-US" i="1" dirty="0" smtClean="0"/>
              <a:t>Ministry of Development-</a:t>
            </a:r>
            <a:r>
              <a:rPr lang="en-US" b="1" i="1" dirty="0" smtClean="0"/>
              <a:t>East Anatolia Development Agency</a:t>
            </a:r>
          </a:p>
          <a:p>
            <a:r>
              <a:rPr lang="en-US" dirty="0" smtClean="0"/>
              <a:t>Supporting Forest Based Technology as Small and Medium-Sized Enterprises (SMEs) and Entrepreneurs in Turkey, Near East and Balkan Countries- </a:t>
            </a:r>
          </a:p>
          <a:p>
            <a:pPr lvl="1"/>
            <a:r>
              <a:rPr lang="en-US" b="1" i="1" dirty="0" smtClean="0"/>
              <a:t>Ministry of Economy  (Together with EU and Islamic Development Bank)</a:t>
            </a:r>
            <a:endParaRPr lang="en-US" i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International Colloboration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US" dirty="0" smtClean="0"/>
              <a:t>We would like to be partner of</a:t>
            </a:r>
            <a:r>
              <a:rPr lang="tr-TR" dirty="0" smtClean="0"/>
              <a:t> “</a:t>
            </a:r>
            <a:r>
              <a:rPr lang="en-US" dirty="0" smtClean="0"/>
              <a:t>Collaborative Partnership on Mediterranean Forestry</a:t>
            </a:r>
            <a:r>
              <a:rPr lang="tr-TR" dirty="0" smtClean="0"/>
              <a:t>”</a:t>
            </a:r>
          </a:p>
          <a:p>
            <a:r>
              <a:rPr lang="tr-TR" dirty="0" smtClean="0"/>
              <a:t>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Thank you.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tr-TR" b="1" dirty="0" smtClean="0"/>
              <a:t>About CARFU- </a:t>
            </a:r>
            <a:r>
              <a:rPr lang="tr-TR" b="1" dirty="0" err="1" smtClean="0">
                <a:solidFill>
                  <a:schemeClr val="accent1"/>
                </a:solidFill>
              </a:rPr>
              <a:t>CAR</a:t>
            </a:r>
            <a:r>
              <a:rPr lang="tr-TR" b="1" dirty="0" err="1" smtClean="0"/>
              <a:t>ing</a:t>
            </a:r>
            <a:r>
              <a:rPr lang="tr-TR" b="1" dirty="0" smtClean="0"/>
              <a:t> </a:t>
            </a:r>
            <a:r>
              <a:rPr lang="tr-TR" b="1" dirty="0" err="1" smtClean="0"/>
              <a:t>for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>
                <a:solidFill>
                  <a:schemeClr val="accent1"/>
                </a:solidFill>
              </a:rPr>
              <a:t>FU</a:t>
            </a:r>
            <a:r>
              <a:rPr lang="tr-TR" b="1" dirty="0" err="1" smtClean="0"/>
              <a:t>ture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dirty="0" smtClean="0"/>
              <a:t>Established by the people who want to be useful to the world, aim to use their experience and knowledge to permanent profits for their environment.</a:t>
            </a:r>
          </a:p>
          <a:p>
            <a:pPr fontAlgn="base"/>
            <a:r>
              <a:rPr lang="en-US" dirty="0" smtClean="0"/>
              <a:t>Member profile from social sciences to technical sciences such as bureaucrats, businessmen and academicians.</a:t>
            </a:r>
          </a:p>
          <a:p>
            <a:pPr fontAlgn="base"/>
            <a:r>
              <a:rPr lang="en-US" dirty="0" smtClean="0"/>
              <a:t>CARFU  asks for: </a:t>
            </a:r>
            <a:r>
              <a:rPr lang="en-US" b="1" dirty="0" smtClean="0">
                <a:solidFill>
                  <a:schemeClr val="accent1"/>
                </a:solidFill>
              </a:rPr>
              <a:t>“what can we do for the future?” </a:t>
            </a:r>
            <a:r>
              <a:rPr lang="en-US" dirty="0" smtClean="0"/>
              <a:t>with a scientific approach.</a:t>
            </a:r>
            <a:endParaRPr lang="tr-TR" dirty="0" smtClean="0"/>
          </a:p>
          <a:p>
            <a:pPr fontAlgn="base"/>
            <a:r>
              <a:rPr lang="en-US" dirty="0" smtClean="0"/>
              <a:t>CARFU at its core has been formed to support everyone who says </a:t>
            </a:r>
            <a:r>
              <a:rPr lang="en-US" b="1" dirty="0" smtClean="0">
                <a:solidFill>
                  <a:schemeClr val="accent1"/>
                </a:solidFill>
              </a:rPr>
              <a:t>“I have a good idea for the world!” .</a:t>
            </a:r>
          </a:p>
          <a:p>
            <a:pPr fontAlgn="base"/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Institutional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 algn="just" fontAlgn="base"/>
            <a:r>
              <a:rPr lang="en-US" dirty="0" smtClean="0"/>
              <a:t>Started to work on 13 February 2013, </a:t>
            </a:r>
          </a:p>
          <a:p>
            <a:pPr algn="just" fontAlgn="base"/>
            <a:r>
              <a:rPr lang="en-US" dirty="0" smtClean="0"/>
              <a:t>It got “the legal entity” on 29 May 2013, according to the Turkish Law No 5253 on  Associations.</a:t>
            </a:r>
          </a:p>
          <a:p>
            <a:pPr algn="just" fontAlgn="base"/>
            <a:r>
              <a:rPr lang="en-US" dirty="0" smtClean="0"/>
              <a:t>It places in Ankara, Turkey.</a:t>
            </a:r>
          </a:p>
          <a:p>
            <a:pPr algn="just" fontAlgn="base"/>
            <a:r>
              <a:rPr lang="en-US" dirty="0" smtClean="0"/>
              <a:t>It operates internationally and open for cooperation. </a:t>
            </a:r>
          </a:p>
          <a:p>
            <a:pPr algn="just" fontAlgn="base"/>
            <a:r>
              <a:rPr lang="en-US" dirty="0" smtClean="0"/>
              <a:t>It is open for individual and organization to be a member with  approx. 100 USD. </a:t>
            </a:r>
          </a:p>
          <a:p>
            <a:pPr algn="just" fontAlgn="base"/>
            <a:r>
              <a:rPr lang="en-US" dirty="0" smtClean="0"/>
              <a:t>The First General Assembly held on 11th of October, 2013.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bcdn-sphotos-e-a.akamaihd.net/hphotos-ak-ash3/9749_175198792673893_8157853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afik"/>
          <p:cNvGraphicFramePr/>
          <p:nvPr/>
        </p:nvGraphicFramePr>
        <p:xfrm>
          <a:off x="323528" y="620688"/>
          <a:ext cx="864096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Steering Committee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US" dirty="0" err="1" smtClean="0"/>
              <a:t>İsmail</a:t>
            </a:r>
            <a:r>
              <a:rPr lang="en-US" dirty="0" smtClean="0"/>
              <a:t> Belen- </a:t>
            </a:r>
            <a:r>
              <a:rPr lang="en-US" b="1" dirty="0" smtClean="0"/>
              <a:t>Forest Engineer</a:t>
            </a:r>
          </a:p>
          <a:p>
            <a:r>
              <a:rPr lang="en-US" dirty="0" err="1" smtClean="0"/>
              <a:t>Bedia</a:t>
            </a:r>
            <a:r>
              <a:rPr lang="en-US" dirty="0" smtClean="0"/>
              <a:t> </a:t>
            </a:r>
            <a:r>
              <a:rPr lang="en-US" dirty="0" err="1" smtClean="0"/>
              <a:t>Dinç</a:t>
            </a:r>
            <a:r>
              <a:rPr lang="en-US" dirty="0" smtClean="0"/>
              <a:t>- </a:t>
            </a:r>
            <a:r>
              <a:rPr lang="en-US" b="1" dirty="0" smtClean="0"/>
              <a:t>Medical Doctor </a:t>
            </a:r>
            <a:r>
              <a:rPr lang="en-US" dirty="0" smtClean="0"/>
              <a:t>(Ass. </a:t>
            </a:r>
            <a:r>
              <a:rPr lang="en-US" dirty="0" err="1" smtClean="0"/>
              <a:t>Profesor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Özlem</a:t>
            </a:r>
            <a:r>
              <a:rPr lang="en-US" dirty="0" smtClean="0"/>
              <a:t> </a:t>
            </a:r>
            <a:r>
              <a:rPr lang="en-US" dirty="0" err="1" smtClean="0"/>
              <a:t>İritaş</a:t>
            </a:r>
            <a:r>
              <a:rPr lang="en-US" dirty="0" smtClean="0"/>
              <a:t>- </a:t>
            </a:r>
            <a:r>
              <a:rPr lang="en-US" b="1" dirty="0" smtClean="0"/>
              <a:t>Environment Engineer</a:t>
            </a:r>
          </a:p>
          <a:p>
            <a:r>
              <a:rPr lang="en-US" dirty="0" err="1" smtClean="0"/>
              <a:t>Servet</a:t>
            </a:r>
            <a:r>
              <a:rPr lang="en-US" dirty="0" smtClean="0"/>
              <a:t> </a:t>
            </a:r>
            <a:r>
              <a:rPr lang="en-US" dirty="0" err="1" smtClean="0"/>
              <a:t>İritaş</a:t>
            </a:r>
            <a:r>
              <a:rPr lang="en-US" dirty="0" smtClean="0"/>
              <a:t>- </a:t>
            </a:r>
            <a:r>
              <a:rPr lang="en-US" b="1" dirty="0" smtClean="0"/>
              <a:t>Medical Doctor</a:t>
            </a:r>
          </a:p>
          <a:p>
            <a:r>
              <a:rPr lang="en-US" dirty="0" err="1" smtClean="0"/>
              <a:t>Şule</a:t>
            </a:r>
            <a:r>
              <a:rPr lang="en-US" dirty="0" smtClean="0"/>
              <a:t> </a:t>
            </a:r>
            <a:r>
              <a:rPr lang="en-US" dirty="0" err="1" smtClean="0"/>
              <a:t>Özevren</a:t>
            </a:r>
            <a:r>
              <a:rPr lang="en-US" dirty="0" smtClean="0"/>
              <a:t>- </a:t>
            </a:r>
            <a:r>
              <a:rPr lang="en-US" b="1" dirty="0" smtClean="0"/>
              <a:t>Agricultural </a:t>
            </a:r>
            <a:r>
              <a:rPr lang="en-US" dirty="0" smtClean="0"/>
              <a:t>Engineer</a:t>
            </a:r>
          </a:p>
          <a:p>
            <a:r>
              <a:rPr lang="en-US" dirty="0" err="1" smtClean="0"/>
              <a:t>Kutluay</a:t>
            </a:r>
            <a:r>
              <a:rPr lang="en-US" dirty="0" smtClean="0"/>
              <a:t> </a:t>
            </a:r>
            <a:r>
              <a:rPr lang="en-US" dirty="0" err="1" smtClean="0"/>
              <a:t>Ataş</a:t>
            </a:r>
            <a:r>
              <a:rPr lang="en-US" dirty="0" smtClean="0"/>
              <a:t>- </a:t>
            </a:r>
            <a:r>
              <a:rPr lang="en-US" b="1" dirty="0" smtClean="0"/>
              <a:t>Mechanical</a:t>
            </a:r>
            <a:r>
              <a:rPr lang="en-US" dirty="0" smtClean="0"/>
              <a:t> Engineer</a:t>
            </a:r>
          </a:p>
          <a:p>
            <a:r>
              <a:rPr lang="en-US" dirty="0" smtClean="0"/>
              <a:t>Ali </a:t>
            </a:r>
            <a:r>
              <a:rPr lang="en-US" dirty="0" err="1" smtClean="0"/>
              <a:t>Temerit</a:t>
            </a:r>
            <a:r>
              <a:rPr lang="en-US" dirty="0" smtClean="0"/>
              <a:t>- </a:t>
            </a:r>
            <a:r>
              <a:rPr lang="en-US" b="1" dirty="0" smtClean="0"/>
              <a:t>Forest</a:t>
            </a:r>
            <a:r>
              <a:rPr lang="en-US" dirty="0" smtClean="0"/>
              <a:t> Engineer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Method of study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 fontAlgn="base"/>
            <a:r>
              <a:rPr lang="en-US" b="1" dirty="0" smtClean="0"/>
              <a:t>CARFU uses these methods for achieving its aims:</a:t>
            </a:r>
            <a:endParaRPr lang="en-US" dirty="0" smtClean="0"/>
          </a:p>
          <a:p>
            <a:pPr algn="just" fontAlgn="base"/>
            <a:r>
              <a:rPr lang="en-US" dirty="0" smtClean="0"/>
              <a:t>To prepare, implement and control of plans and projects,</a:t>
            </a:r>
          </a:p>
          <a:p>
            <a:pPr algn="just" fontAlgn="base"/>
            <a:r>
              <a:rPr lang="en-US" dirty="0" smtClean="0"/>
              <a:t>Cooperate with related national/international individual, institutions and organizations,</a:t>
            </a:r>
          </a:p>
          <a:p>
            <a:pPr algn="just" fontAlgn="base"/>
            <a:r>
              <a:rPr lang="en-US" dirty="0" smtClean="0"/>
              <a:t>To prepare, publish and disseminate reports,</a:t>
            </a:r>
          </a:p>
          <a:p>
            <a:pPr algn="just" fontAlgn="base"/>
            <a:r>
              <a:rPr lang="en-US" dirty="0" smtClean="0"/>
              <a:t>Arrange activities for raising the public awareness and education.</a:t>
            </a:r>
          </a:p>
          <a:p>
            <a:pPr algn="just" fontAlgn="base"/>
            <a:r>
              <a:rPr lang="en-US" dirty="0" smtClean="0"/>
              <a:t>To take/give support from/to related persons, institutions and organizations.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smtClean="0"/>
              <a:t>Topics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dirty="0" smtClean="0"/>
              <a:t>Science, industry, technology</a:t>
            </a:r>
          </a:p>
          <a:p>
            <a:pPr fontAlgn="base"/>
            <a:r>
              <a:rPr lang="en-US" dirty="0" smtClean="0"/>
              <a:t>Health, sports, education, tourism</a:t>
            </a:r>
          </a:p>
          <a:p>
            <a:pPr fontAlgn="base"/>
            <a:r>
              <a:rPr lang="en-US" dirty="0" smtClean="0"/>
              <a:t>Employment, commerce, economy, </a:t>
            </a:r>
            <a:endParaRPr lang="tr-TR" dirty="0" smtClean="0"/>
          </a:p>
          <a:p>
            <a:pPr fontAlgn="base"/>
            <a:r>
              <a:rPr lang="en-US" dirty="0" smtClean="0"/>
              <a:t>Information systems, energy, security, communication</a:t>
            </a:r>
          </a:p>
          <a:p>
            <a:pPr fontAlgn="base"/>
            <a:r>
              <a:rPr lang="en-US" dirty="0" smtClean="0"/>
              <a:t>Science politics, international affairs, public administration</a:t>
            </a:r>
          </a:p>
          <a:p>
            <a:pPr fontAlgn="base"/>
            <a:r>
              <a:rPr lang="en-US" b="1" dirty="0" smtClean="0"/>
              <a:t>Agriculture, livestock, forestry, rural development, natural resources management, environment, climate change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471</Words>
  <Application>Microsoft Office PowerPoint</Application>
  <PresentationFormat>Ekran Gösterisi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Ofis Teması</vt:lpstr>
      <vt:lpstr>PowerPoint Sunusu</vt:lpstr>
      <vt:lpstr>About CARFU- CARing for the FUture</vt:lpstr>
      <vt:lpstr>Institutional</vt:lpstr>
      <vt:lpstr>PowerPoint Sunusu</vt:lpstr>
      <vt:lpstr>PowerPoint Sunusu</vt:lpstr>
      <vt:lpstr>PowerPoint Sunusu</vt:lpstr>
      <vt:lpstr>Steering Committee</vt:lpstr>
      <vt:lpstr>Method of study</vt:lpstr>
      <vt:lpstr>Topics</vt:lpstr>
      <vt:lpstr>Project Preparations</vt:lpstr>
      <vt:lpstr>International Colloboration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Administrator</dc:creator>
  <cp:lastModifiedBy>Ismail Belen</cp:lastModifiedBy>
  <cp:revision>17</cp:revision>
  <dcterms:created xsi:type="dcterms:W3CDTF">2013-12-03T20:54:03Z</dcterms:created>
  <dcterms:modified xsi:type="dcterms:W3CDTF">2013-12-16T13:07:18Z</dcterms:modified>
</cp:coreProperties>
</file>