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tb.gov.tr/?_dil=2" TargetMode="External"/><Relationship Id="rId2" Type="http://schemas.openxmlformats.org/officeDocument/2006/relationships/hyperlink" Target="https://en.hmb.gov.tr/" TargetMode="External"/><Relationship Id="rId1" Type="http://schemas.openxmlformats.org/officeDocument/2006/relationships/hyperlink" Target="http://www.sbb.gov.tr/" TargetMode="External"/><Relationship Id="rId5" Type="http://schemas.openxmlformats.org/officeDocument/2006/relationships/hyperlink" Target="https://en.afad.gov.tr/" TargetMode="External"/><Relationship Id="rId4" Type="http://schemas.openxmlformats.org/officeDocument/2006/relationships/hyperlink" Target="https://www.kgm.gov.tr/Sayfalar/KGM/SiteEng/Root/MainPageEnglish.aspx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amasyaobm.ogm.gov.tr/" TargetMode="External"/><Relationship Id="rId1" Type="http://schemas.openxmlformats.org/officeDocument/2006/relationships/hyperlink" Target="http://giresunobm.ogm.gov.tr/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bolge07.dsi.gov.tr/" TargetMode="External"/><Relationship Id="rId2" Type="http://schemas.openxmlformats.org/officeDocument/2006/relationships/hyperlink" Target="https://arastirma.tarimorman.gov.tr/aricilik/Sayfalar/EN/AnaSayfa.aspx" TargetMode="External"/><Relationship Id="rId1" Type="http://schemas.openxmlformats.org/officeDocument/2006/relationships/hyperlink" Target="https://www.tarimorman.gov.tr/DKMP/Sayfalar/EN/AnaSayfa.aspx" TargetMode="External"/><Relationship Id="rId4" Type="http://schemas.openxmlformats.org/officeDocument/2006/relationships/hyperlink" Target="https://www.tarimorman.gov.tr/SYGM/Sayfalar/EN/AnaSayfa.aspx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gm.gov.tr/Sayfalar/KGM/SiteTr/Bolgeler/7Bolge/Bolge7.aspx" TargetMode="External"/><Relationship Id="rId2" Type="http://schemas.openxmlformats.org/officeDocument/2006/relationships/hyperlink" Target="https://www.kgm.gov.tr/Sayfalar/KGM/SiteEng/Root/MainPageEnglish.aspx" TargetMode="External"/><Relationship Id="rId1" Type="http://schemas.openxmlformats.org/officeDocument/2006/relationships/hyperlink" Target="https://www.ktb.gov.tr/?_dil=2" TargetMode="External"/><Relationship Id="rId6" Type="http://schemas.openxmlformats.org/officeDocument/2006/relationships/hyperlink" Target="https://ordu.ktb.gov.tr/" TargetMode="External"/><Relationship Id="rId5" Type="http://schemas.openxmlformats.org/officeDocument/2006/relationships/hyperlink" Target="https://ordu.afad.gov.tr/" TargetMode="External"/><Relationship Id="rId4" Type="http://schemas.openxmlformats.org/officeDocument/2006/relationships/hyperlink" Target="https://en.afad.gov.tr/" TargetMode="Externa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du.gov.tr/" TargetMode="External"/><Relationship Id="rId1" Type="http://schemas.openxmlformats.org/officeDocument/2006/relationships/hyperlink" Target="http://www.oski.gov.tr/" TargetMode="Externa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rimorman.gov.tr/SGB/Belgeler/stratejikplan.pdf" TargetMode="External"/><Relationship Id="rId3" Type="http://schemas.openxmlformats.org/officeDocument/2006/relationships/hyperlink" Target="https://www.resmigazete.gov.tr/eskiler/2019/07/20190723M1-1.htm" TargetMode="External"/><Relationship Id="rId7" Type="http://schemas.openxmlformats.org/officeDocument/2006/relationships/hyperlink" Target="https://www.unece.org/fileadmin/DAM/timber/docs/tc-58/efc-reports/turkey.pdf" TargetMode="External"/><Relationship Id="rId12" Type="http://schemas.openxmlformats.org/officeDocument/2006/relationships/hyperlink" Target="https://www.resmigazete.gov.tr/eskiler/2009/09/20090909-1.htm" TargetMode="External"/><Relationship Id="rId2" Type="http://schemas.openxmlformats.org/officeDocument/2006/relationships/hyperlink" Target="https://www.mevzuat.gov.tr/MevzuatMetin/1.5.4749.pdf" TargetMode="External"/><Relationship Id="rId1" Type="http://schemas.openxmlformats.org/officeDocument/2006/relationships/hyperlink" Target="https://www.resmigazete.gov.tr/eskiler/2018/07/20180724-9.pdf" TargetMode="External"/><Relationship Id="rId6" Type="http://schemas.openxmlformats.org/officeDocument/2006/relationships/hyperlink" Target="https://openknowledge.worldbank.org/handle/10986/22961" TargetMode="External"/><Relationship Id="rId11" Type="http://schemas.openxmlformats.org/officeDocument/2006/relationships/hyperlink" Target="http://documents.worldbank.org/curated/en/585411504231252220/Turkey-Country-partnership-framework-for-the-period-FY18-FY21" TargetMode="External"/><Relationship Id="rId5" Type="http://schemas.openxmlformats.org/officeDocument/2006/relationships/hyperlink" Target="https://openknowledge.worldbank.org/handle/10986/28590" TargetMode="External"/><Relationship Id="rId10" Type="http://schemas.openxmlformats.org/officeDocument/2006/relationships/hyperlink" Target="https://www.tarimorman.gov.tr/SYGM/Belgeler/havza%20koruma%20eylem%20planlar%C4%B1/Dogu_Karadeniz_web.pdf" TargetMode="External"/><Relationship Id="rId4" Type="http://schemas.openxmlformats.org/officeDocument/2006/relationships/hyperlink" Target="http://documents.worldbank.org/curated/en/694751507885204989/Turkey-Forest-policy-note" TargetMode="External"/><Relationship Id="rId9" Type="http://schemas.openxmlformats.org/officeDocument/2006/relationships/hyperlink" Target="https://www.ogm.gov.tr/ekutuphane/StratejikPlan/Orman%20Genel%20M%C3%BCd%C3%BCrl%C3%BC%C4%9F%C3%BC%20Stratejik%20Plan%20(2017-2021).pdf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gm.gov.tr/Sayfalar/KGM/SiteEng/Root/MainPageEnglish.aspx" TargetMode="External"/><Relationship Id="rId2" Type="http://schemas.openxmlformats.org/officeDocument/2006/relationships/hyperlink" Target="https://en.hmb.gov.tr/" TargetMode="External"/><Relationship Id="rId1" Type="http://schemas.openxmlformats.org/officeDocument/2006/relationships/hyperlink" Target="http://www.sbb.gov.tr/" TargetMode="External"/><Relationship Id="rId5" Type="http://schemas.openxmlformats.org/officeDocument/2006/relationships/hyperlink" Target="https://en.afad.gov.tr/" TargetMode="External"/><Relationship Id="rId4" Type="http://schemas.openxmlformats.org/officeDocument/2006/relationships/hyperlink" Target="https://www.ktb.gov.tr/?_dil=2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://amasyaobm.ogm.gov.tr/" TargetMode="External"/><Relationship Id="rId1" Type="http://schemas.openxmlformats.org/officeDocument/2006/relationships/hyperlink" Target="http://giresunobm.ogm.gov.tr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bolge07.dsi.gov.tr/" TargetMode="External"/><Relationship Id="rId2" Type="http://schemas.openxmlformats.org/officeDocument/2006/relationships/hyperlink" Target="https://arastirma.tarimorman.gov.tr/aricilik/Sayfalar/EN/AnaSayfa.aspx" TargetMode="External"/><Relationship Id="rId1" Type="http://schemas.openxmlformats.org/officeDocument/2006/relationships/hyperlink" Target="https://www.tarimorman.gov.tr/DKMP/Sayfalar/EN/AnaSayfa.aspx" TargetMode="External"/><Relationship Id="rId4" Type="http://schemas.openxmlformats.org/officeDocument/2006/relationships/hyperlink" Target="https://www.tarimorman.gov.tr/SYGM/Sayfalar/EN/AnaSayfa.aspx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afad.gov.tr/" TargetMode="External"/><Relationship Id="rId2" Type="http://schemas.openxmlformats.org/officeDocument/2006/relationships/hyperlink" Target="https://www.kgm.gov.tr/Sayfalar/KGM/SiteTr/Bolgeler/7Bolge/Bolge7.aspx" TargetMode="External"/><Relationship Id="rId1" Type="http://schemas.openxmlformats.org/officeDocument/2006/relationships/hyperlink" Target="https://www.kgm.gov.tr/Sayfalar/KGM/SiteEng/Root/MainPageEnglish.aspx" TargetMode="External"/><Relationship Id="rId6" Type="http://schemas.openxmlformats.org/officeDocument/2006/relationships/hyperlink" Target="https://www.ktb.gov.tr/?_dil=2" TargetMode="External"/><Relationship Id="rId5" Type="http://schemas.openxmlformats.org/officeDocument/2006/relationships/hyperlink" Target="https://ordu.ktb.gov.tr/" TargetMode="External"/><Relationship Id="rId4" Type="http://schemas.openxmlformats.org/officeDocument/2006/relationships/hyperlink" Target="https://ordu.afad.gov.tr/" TargetMode="External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ki.gov.tr/" TargetMode="External"/><Relationship Id="rId1" Type="http://schemas.openxmlformats.org/officeDocument/2006/relationships/hyperlink" Target="http://www.ordu.gov.tr/" TargetMode="External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migazete.gov.tr/eskiler/2009/09/20090909-1.htm" TargetMode="External"/><Relationship Id="rId3" Type="http://schemas.openxmlformats.org/officeDocument/2006/relationships/hyperlink" Target="https://www.tarimorman.gov.tr/SYGM/Belgeler/havza%20koruma%20eylem%20planlar%C4%B1/Dogu_Karadeniz_web.pdf" TargetMode="External"/><Relationship Id="rId7" Type="http://schemas.openxmlformats.org/officeDocument/2006/relationships/hyperlink" Target="https://www.mevzuat.gov.tr/MevzuatMetin/1.5.4749.pdf" TargetMode="External"/><Relationship Id="rId12" Type="http://schemas.openxmlformats.org/officeDocument/2006/relationships/hyperlink" Target="https://openknowledge.worldbank.org/handle/10986/22961" TargetMode="External"/><Relationship Id="rId2" Type="http://schemas.openxmlformats.org/officeDocument/2006/relationships/hyperlink" Target="https://www.resmigazete.gov.tr/eskiler/2018/07/20180724-9.pdf" TargetMode="External"/><Relationship Id="rId1" Type="http://schemas.openxmlformats.org/officeDocument/2006/relationships/hyperlink" Target="https://www.resmigazete.gov.tr/eskiler/2019/07/20190723M1-1.htm" TargetMode="External"/><Relationship Id="rId6" Type="http://schemas.openxmlformats.org/officeDocument/2006/relationships/hyperlink" Target="https://www.ogm.gov.tr/ekutuphane/StratejikPlan/Orman%20Genel%20M%C3%BCd%C3%BCrl%C3%BC%C4%9F%C3%BC%20Stratejik%20Plan%20(2017-2021).pdf" TargetMode="External"/><Relationship Id="rId11" Type="http://schemas.openxmlformats.org/officeDocument/2006/relationships/hyperlink" Target="https://openknowledge.worldbank.org/handle/10986/28590" TargetMode="External"/><Relationship Id="rId5" Type="http://schemas.openxmlformats.org/officeDocument/2006/relationships/hyperlink" Target="https://www.tarimorman.gov.tr/SGB/Belgeler/stratejikplan.pdf" TargetMode="External"/><Relationship Id="rId10" Type="http://schemas.openxmlformats.org/officeDocument/2006/relationships/hyperlink" Target="http://documents.worldbank.org/curated/en/694751507885204989/Turkey-Forest-policy-note" TargetMode="External"/><Relationship Id="rId4" Type="http://schemas.openxmlformats.org/officeDocument/2006/relationships/hyperlink" Target="https://www.unece.org/fileadmin/DAM/timber/docs/tc-58/efc-reports/turkey.pdf" TargetMode="External"/><Relationship Id="rId9" Type="http://schemas.openxmlformats.org/officeDocument/2006/relationships/hyperlink" Target="http://documents.worldbank.org/curated/en/585411504231252220/Turkey-Country-partnership-framework-for-the-period-FY18-FY2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36454-093A-4957-AF20-D6CE256748D6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088B1EA7-7A07-4055-BE41-4CF6430CF7CF}">
      <dgm:prSet phldrT="[Metin]"/>
      <dgm:spPr/>
      <dgm:t>
        <a:bodyPr/>
        <a:lstStyle/>
        <a:p>
          <a:r>
            <a:rPr lang="tr-TR" dirty="0"/>
            <a:t>Planning-Budget-</a:t>
          </a:r>
          <a:r>
            <a:rPr lang="tr-TR" dirty="0" err="1"/>
            <a:t>Approval</a:t>
          </a:r>
          <a:endParaRPr lang="tr-TR" dirty="0"/>
        </a:p>
      </dgm:t>
    </dgm:pt>
    <dgm:pt modelId="{046F5B43-AA19-44D1-A567-5789E4CBA039}" type="parTrans" cxnId="{A93F8120-C5B3-40CA-A067-D891C7C9FEA2}">
      <dgm:prSet/>
      <dgm:spPr/>
      <dgm:t>
        <a:bodyPr/>
        <a:lstStyle/>
        <a:p>
          <a:endParaRPr lang="tr-TR"/>
        </a:p>
      </dgm:t>
    </dgm:pt>
    <dgm:pt modelId="{0D1E9969-673D-42F7-AD79-A4A6323E3555}" type="sibTrans" cxnId="{A93F8120-C5B3-40CA-A067-D891C7C9FEA2}">
      <dgm:prSet/>
      <dgm:spPr/>
      <dgm:t>
        <a:bodyPr/>
        <a:lstStyle/>
        <a:p>
          <a:endParaRPr lang="tr-TR"/>
        </a:p>
      </dgm:t>
    </dgm:pt>
    <dgm:pt modelId="{72108CE8-FB0C-4E0B-96E4-582BA946A68F}">
      <dgm:prSet phldrT="[Metin]"/>
      <dgm:spPr/>
      <dgm:t>
        <a:bodyPr/>
        <a:lstStyle/>
        <a:p>
          <a:r>
            <a:rPr lang="en-US" dirty="0"/>
            <a:t>Presidential Strategy and Budget Office- General Directorate of Sectors and Public Investments / Department of Agriculture</a:t>
          </a:r>
          <a:r>
            <a:rPr lang="tr-TR" dirty="0"/>
            <a:t>i-</a:t>
          </a:r>
          <a:r>
            <a:rPr lang="tr-TR" dirty="0">
              <a:hlinkClick xmlns:r="http://schemas.openxmlformats.org/officeDocument/2006/relationships" r:id="rId1"/>
            </a:rPr>
            <a:t>http://www.sbb.gov.tr/</a:t>
          </a:r>
          <a:endParaRPr lang="tr-TR" dirty="0"/>
        </a:p>
      </dgm:t>
    </dgm:pt>
    <dgm:pt modelId="{7F5E825F-1884-4241-8293-8C453DD4DB87}" type="parTrans" cxnId="{D3A2F336-2348-402C-A1B0-8081FB4CBF55}">
      <dgm:prSet/>
      <dgm:spPr/>
      <dgm:t>
        <a:bodyPr/>
        <a:lstStyle/>
        <a:p>
          <a:endParaRPr lang="tr-TR"/>
        </a:p>
      </dgm:t>
    </dgm:pt>
    <dgm:pt modelId="{741EB5D2-40F8-4C50-8BE5-B02FDB2094E6}" type="sibTrans" cxnId="{D3A2F336-2348-402C-A1B0-8081FB4CBF55}">
      <dgm:prSet/>
      <dgm:spPr/>
      <dgm:t>
        <a:bodyPr/>
        <a:lstStyle/>
        <a:p>
          <a:endParaRPr lang="tr-TR"/>
        </a:p>
      </dgm:t>
    </dgm:pt>
    <dgm:pt modelId="{85D368D3-09CA-4AA5-BB3A-2D72D25C4216}">
      <dgm:prSet phldrT="[Metin]"/>
      <dgm:spPr/>
      <dgm:t>
        <a:bodyPr/>
        <a:lstStyle/>
        <a:p>
          <a:r>
            <a:rPr lang="en-US" dirty="0"/>
            <a:t>Ministry of Treasury and Finance- General Directorate of Foreign Economic Relations- Department of World Bank</a:t>
          </a:r>
          <a:r>
            <a:rPr lang="tr-TR" b="1" i="0" dirty="0"/>
            <a:t>-</a:t>
          </a:r>
          <a:r>
            <a:rPr lang="tr-TR" dirty="0">
              <a:hlinkClick xmlns:r="http://schemas.openxmlformats.org/officeDocument/2006/relationships" r:id="rId2"/>
            </a:rPr>
            <a:t>https://en.hmb.gov.tr/</a:t>
          </a:r>
          <a:endParaRPr lang="tr-TR" dirty="0"/>
        </a:p>
      </dgm:t>
    </dgm:pt>
    <dgm:pt modelId="{7104764D-FC51-4E63-9F27-205D1AC925E5}" type="parTrans" cxnId="{C6056531-5CFF-4E42-BDAC-1681D7489F83}">
      <dgm:prSet/>
      <dgm:spPr/>
      <dgm:t>
        <a:bodyPr/>
        <a:lstStyle/>
        <a:p>
          <a:endParaRPr lang="tr-TR"/>
        </a:p>
      </dgm:t>
    </dgm:pt>
    <dgm:pt modelId="{9F593761-5305-4AB2-ADD3-38A4448BEF91}" type="sibTrans" cxnId="{C6056531-5CFF-4E42-BDAC-1681D7489F83}">
      <dgm:prSet/>
      <dgm:spPr/>
      <dgm:t>
        <a:bodyPr/>
        <a:lstStyle/>
        <a:p>
          <a:endParaRPr lang="tr-TR"/>
        </a:p>
      </dgm:t>
    </dgm:pt>
    <dgm:pt modelId="{9F1CCF33-669E-497D-B71D-FC648DA137BE}">
      <dgm:prSet phldrT="[Metin]"/>
      <dgm:spPr/>
      <dgm:t>
        <a:bodyPr/>
        <a:lstStyle/>
        <a:p>
          <a:r>
            <a:rPr lang="en-US" noProof="0" dirty="0"/>
            <a:t>Related Ministries and Their Institutions</a:t>
          </a:r>
        </a:p>
      </dgm:t>
    </dgm:pt>
    <dgm:pt modelId="{8280E9F1-E511-4CA5-B3AF-6298F859B10B}" type="parTrans" cxnId="{4A47D0AB-986F-4D66-A50D-3060FFB239DA}">
      <dgm:prSet/>
      <dgm:spPr/>
      <dgm:t>
        <a:bodyPr/>
        <a:lstStyle/>
        <a:p>
          <a:endParaRPr lang="tr-TR"/>
        </a:p>
      </dgm:t>
    </dgm:pt>
    <dgm:pt modelId="{C084FBB7-4A1F-41A2-8C48-7E274A3CAB69}" type="sibTrans" cxnId="{4A47D0AB-986F-4D66-A50D-3060FFB239DA}">
      <dgm:prSet/>
      <dgm:spPr/>
      <dgm:t>
        <a:bodyPr/>
        <a:lstStyle/>
        <a:p>
          <a:endParaRPr lang="tr-TR"/>
        </a:p>
      </dgm:t>
    </dgm:pt>
    <dgm:pt modelId="{0FCAF26D-7027-4479-AA04-D17E9CB0292A}">
      <dgm:prSet phldrT="[Metin]"/>
      <dgm:spPr/>
      <dgm:t>
        <a:bodyPr/>
        <a:lstStyle/>
        <a:p>
          <a:pPr algn="l">
            <a:buFont typeface="+mj-lt"/>
            <a:buAutoNum type="arabicPeriod"/>
          </a:pPr>
          <a:r>
            <a:rPr lang="tr-TR" dirty="0" err="1"/>
            <a:t>Ministry</a:t>
          </a:r>
          <a:r>
            <a:rPr lang="tr-TR" dirty="0"/>
            <a:t> of </a:t>
          </a:r>
          <a:r>
            <a:rPr lang="tr-TR" dirty="0" err="1"/>
            <a:t>Agriculture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Forestry</a:t>
          </a:r>
          <a:endParaRPr lang="tr-TR" dirty="0"/>
        </a:p>
      </dgm:t>
    </dgm:pt>
    <dgm:pt modelId="{3087A5A7-FBBF-4995-A547-0CD70B9CBB24}" type="parTrans" cxnId="{0C997348-2863-4DA9-822A-155D9695B3EA}">
      <dgm:prSet/>
      <dgm:spPr/>
      <dgm:t>
        <a:bodyPr/>
        <a:lstStyle/>
        <a:p>
          <a:endParaRPr lang="tr-TR"/>
        </a:p>
      </dgm:t>
    </dgm:pt>
    <dgm:pt modelId="{DD28EA13-3E2C-4B22-8E44-E0C88CDCA91B}" type="sibTrans" cxnId="{0C997348-2863-4DA9-822A-155D9695B3EA}">
      <dgm:prSet/>
      <dgm:spPr/>
      <dgm:t>
        <a:bodyPr/>
        <a:lstStyle/>
        <a:p>
          <a:endParaRPr lang="tr-TR"/>
        </a:p>
      </dgm:t>
    </dgm:pt>
    <dgm:pt modelId="{24DD2A02-CA78-4BEC-8C1B-FF11B96F3C65}">
      <dgm:prSet phldrT="[Metin]"/>
      <dgm:spPr/>
      <dgm:t>
        <a:bodyPr/>
        <a:lstStyle/>
        <a:p>
          <a:r>
            <a:rPr lang="tr-TR" dirty="0" err="1"/>
            <a:t>Local</a:t>
          </a:r>
          <a:r>
            <a:rPr lang="tr-TR" dirty="0"/>
            <a:t> </a:t>
          </a:r>
          <a:r>
            <a:rPr lang="tr-TR" dirty="0" err="1"/>
            <a:t>Authorities</a:t>
          </a:r>
          <a:endParaRPr lang="tr-TR" dirty="0"/>
        </a:p>
      </dgm:t>
    </dgm:pt>
    <dgm:pt modelId="{C43CBF26-FFEE-4B08-8515-1F723BAEECCC}" type="parTrans" cxnId="{6B86693E-2EDA-48E2-8358-20EE26852164}">
      <dgm:prSet/>
      <dgm:spPr/>
      <dgm:t>
        <a:bodyPr/>
        <a:lstStyle/>
        <a:p>
          <a:endParaRPr lang="tr-TR"/>
        </a:p>
      </dgm:t>
    </dgm:pt>
    <dgm:pt modelId="{A05AC042-FFDC-4F33-88A9-466C46AFFBBB}" type="sibTrans" cxnId="{6B86693E-2EDA-48E2-8358-20EE26852164}">
      <dgm:prSet/>
      <dgm:spPr/>
      <dgm:t>
        <a:bodyPr/>
        <a:lstStyle/>
        <a:p>
          <a:endParaRPr lang="tr-TR"/>
        </a:p>
      </dgm:t>
    </dgm:pt>
    <dgm:pt modelId="{3E2A66A0-CDDB-4F19-961D-3E2CE1662606}">
      <dgm:prSet phldrT="[Metin]"/>
      <dgm:spPr/>
      <dgm:t>
        <a:bodyPr/>
        <a:lstStyle/>
        <a:p>
          <a:r>
            <a:rPr lang="tr-TR" dirty="0"/>
            <a:t>Ordu </a:t>
          </a:r>
          <a:r>
            <a:rPr lang="tr-TR" dirty="0" err="1"/>
            <a:t>Metropolitan</a:t>
          </a:r>
          <a:r>
            <a:rPr lang="tr-TR" dirty="0"/>
            <a:t> </a:t>
          </a:r>
          <a:r>
            <a:rPr lang="tr-TR" dirty="0" err="1"/>
            <a:t>Municipality-District</a:t>
          </a:r>
          <a:r>
            <a:rPr lang="tr-TR" dirty="0"/>
            <a:t> </a:t>
          </a:r>
          <a:r>
            <a:rPr lang="tr-TR" dirty="0" err="1"/>
            <a:t>Municipalities</a:t>
          </a:r>
          <a:endParaRPr lang="tr-TR" dirty="0"/>
        </a:p>
      </dgm:t>
    </dgm:pt>
    <dgm:pt modelId="{5E5AA49A-90F5-416E-8743-A82A6919EC88}" type="parTrans" cxnId="{5CBEA2AE-FE38-4C2D-973D-7DC19CD57DE7}">
      <dgm:prSet/>
      <dgm:spPr/>
      <dgm:t>
        <a:bodyPr/>
        <a:lstStyle/>
        <a:p>
          <a:endParaRPr lang="tr-TR"/>
        </a:p>
      </dgm:t>
    </dgm:pt>
    <dgm:pt modelId="{31D07B6D-382E-46CB-8FCC-EB88F6569C35}" type="sibTrans" cxnId="{5CBEA2AE-FE38-4C2D-973D-7DC19CD57DE7}">
      <dgm:prSet/>
      <dgm:spPr/>
      <dgm:t>
        <a:bodyPr/>
        <a:lstStyle/>
        <a:p>
          <a:endParaRPr lang="tr-TR"/>
        </a:p>
      </dgm:t>
    </dgm:pt>
    <dgm:pt modelId="{D311A4B6-E0E1-42A6-B2AF-6035C13CAF97}">
      <dgm:prSet phldrT="[Metin]"/>
      <dgm:spPr/>
      <dgm:t>
        <a:bodyPr/>
        <a:lstStyle/>
        <a:p>
          <a:pPr algn="l">
            <a:buFont typeface="+mj-lt"/>
            <a:buAutoNum type="arabicPeriod"/>
          </a:pPr>
          <a:r>
            <a:rPr lang="en-US" dirty="0"/>
            <a:t>Ministry of Transport and Infrastructure</a:t>
          </a:r>
          <a:endParaRPr lang="tr-TR" dirty="0"/>
        </a:p>
      </dgm:t>
    </dgm:pt>
    <dgm:pt modelId="{8DBC7D07-749C-447D-BAB2-9EA3280C3C8A}" type="parTrans" cxnId="{BB4CBA50-7561-4F3D-B068-B0BE11D11059}">
      <dgm:prSet/>
      <dgm:spPr/>
      <dgm:t>
        <a:bodyPr/>
        <a:lstStyle/>
        <a:p>
          <a:endParaRPr lang="tr-TR"/>
        </a:p>
      </dgm:t>
    </dgm:pt>
    <dgm:pt modelId="{20CC3FE1-E8D5-4B05-ADF1-01A90EBF3BF5}" type="sibTrans" cxnId="{BB4CBA50-7561-4F3D-B068-B0BE11D11059}">
      <dgm:prSet/>
      <dgm:spPr/>
      <dgm:t>
        <a:bodyPr/>
        <a:lstStyle/>
        <a:p>
          <a:endParaRPr lang="tr-TR"/>
        </a:p>
      </dgm:t>
    </dgm:pt>
    <dgm:pt modelId="{4168FAAD-7934-42D7-9BBC-744A3B5AE965}">
      <dgm:prSet phldrT="[Metin]"/>
      <dgm:spPr/>
      <dgm:t>
        <a:bodyPr/>
        <a:lstStyle/>
        <a:p>
          <a:pPr algn="l">
            <a:buFont typeface="+mj-lt"/>
            <a:buAutoNum type="arabicPeriod"/>
          </a:pPr>
          <a:r>
            <a:rPr lang="tr-TR" dirty="0" err="1"/>
            <a:t>Ministry</a:t>
          </a:r>
          <a:r>
            <a:rPr lang="tr-TR" dirty="0"/>
            <a:t> of </a:t>
          </a:r>
          <a:r>
            <a:rPr lang="tr-TR" dirty="0" err="1"/>
            <a:t>Culture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Tourism</a:t>
          </a:r>
          <a:r>
            <a:rPr lang="tr-TR" dirty="0"/>
            <a:t>- </a:t>
          </a:r>
          <a:r>
            <a:rPr lang="tr-TR" dirty="0">
              <a:hlinkClick xmlns:r="http://schemas.openxmlformats.org/officeDocument/2006/relationships" r:id="rId3"/>
            </a:rPr>
            <a:t>https://www.ktb.gov.tr/?_dil=2</a:t>
          </a:r>
          <a:endParaRPr lang="tr-TR" dirty="0"/>
        </a:p>
      </dgm:t>
    </dgm:pt>
    <dgm:pt modelId="{C3F598A8-1603-46A4-9658-9868A5581ABC}" type="parTrans" cxnId="{28E0EE1E-A328-4441-ACE9-1FBCF6C9E995}">
      <dgm:prSet/>
      <dgm:spPr/>
      <dgm:t>
        <a:bodyPr/>
        <a:lstStyle/>
        <a:p>
          <a:endParaRPr lang="tr-TR"/>
        </a:p>
      </dgm:t>
    </dgm:pt>
    <dgm:pt modelId="{F88DA2B4-B272-42CA-8FBB-1B7F456AB805}" type="sibTrans" cxnId="{28E0EE1E-A328-4441-ACE9-1FBCF6C9E995}">
      <dgm:prSet/>
      <dgm:spPr/>
      <dgm:t>
        <a:bodyPr/>
        <a:lstStyle/>
        <a:p>
          <a:endParaRPr lang="tr-TR"/>
        </a:p>
      </dgm:t>
    </dgm:pt>
    <dgm:pt modelId="{8629035B-B7E8-4320-9B87-B75A87C57F5C}">
      <dgm:prSet phldrT="[Metin]"/>
      <dgm:spPr/>
      <dgm:t>
        <a:bodyPr/>
        <a:lstStyle/>
        <a:p>
          <a:pPr algn="l">
            <a:buFont typeface="+mj-lt"/>
            <a:buAutoNum type="arabicPeriod"/>
          </a:pPr>
          <a:r>
            <a:rPr lang="tr-TR" dirty="0" err="1"/>
            <a:t>Ministry</a:t>
          </a:r>
          <a:r>
            <a:rPr lang="tr-TR" dirty="0"/>
            <a:t> of </a:t>
          </a:r>
          <a:r>
            <a:rPr lang="tr-TR" dirty="0" err="1"/>
            <a:t>Interior</a:t>
          </a:r>
          <a:endParaRPr lang="tr-TR" dirty="0"/>
        </a:p>
      </dgm:t>
    </dgm:pt>
    <dgm:pt modelId="{53AAF4B4-2FB4-4D20-9F95-26782A05345E}" type="parTrans" cxnId="{5B8A5228-DC9E-4666-9A28-35605FAB3D65}">
      <dgm:prSet/>
      <dgm:spPr/>
      <dgm:t>
        <a:bodyPr/>
        <a:lstStyle/>
        <a:p>
          <a:endParaRPr lang="tr-TR"/>
        </a:p>
      </dgm:t>
    </dgm:pt>
    <dgm:pt modelId="{EAC9B5CB-947B-439C-AF48-AB39CD1C8C22}" type="sibTrans" cxnId="{5B8A5228-DC9E-4666-9A28-35605FAB3D65}">
      <dgm:prSet/>
      <dgm:spPr/>
      <dgm:t>
        <a:bodyPr/>
        <a:lstStyle/>
        <a:p>
          <a:endParaRPr lang="tr-TR"/>
        </a:p>
      </dgm:t>
    </dgm:pt>
    <dgm:pt modelId="{37A9033E-F00A-4C16-B4E2-9DE9D9EA5B8C}">
      <dgm:prSet phldrT="[Metin]"/>
      <dgm:spPr/>
      <dgm:t>
        <a:bodyPr/>
        <a:lstStyle/>
        <a:p>
          <a:pPr algn="l">
            <a:buFont typeface="+mj-lt"/>
            <a:buAutoNum type="arabicPeriod"/>
          </a:pPr>
          <a:r>
            <a:rPr lang="tr-TR" dirty="0" err="1"/>
            <a:t>Ministry</a:t>
          </a:r>
          <a:r>
            <a:rPr lang="tr-TR" dirty="0"/>
            <a:t> of Environment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Urbanisation</a:t>
          </a:r>
          <a:r>
            <a:rPr lang="tr-TR" dirty="0"/>
            <a:t>??</a:t>
          </a:r>
        </a:p>
      </dgm:t>
    </dgm:pt>
    <dgm:pt modelId="{8A26E1F2-7307-4A1F-A9D0-0995354EBA03}" type="parTrans" cxnId="{336C5344-332D-4E83-8C98-ACD2EDC404A2}">
      <dgm:prSet/>
      <dgm:spPr/>
      <dgm:t>
        <a:bodyPr/>
        <a:lstStyle/>
        <a:p>
          <a:endParaRPr lang="tr-TR"/>
        </a:p>
      </dgm:t>
    </dgm:pt>
    <dgm:pt modelId="{F41E6318-6061-4903-91EA-E0CFB8666670}" type="sibTrans" cxnId="{336C5344-332D-4E83-8C98-ACD2EDC404A2}">
      <dgm:prSet/>
      <dgm:spPr/>
      <dgm:t>
        <a:bodyPr/>
        <a:lstStyle/>
        <a:p>
          <a:endParaRPr lang="tr-TR"/>
        </a:p>
      </dgm:t>
    </dgm:pt>
    <dgm:pt modelId="{863C9B42-3B44-45B6-9511-A4D7F3C2C196}">
      <dgm:prSet phldrT="[Metin]"/>
      <dgm:spPr/>
      <dgm:t>
        <a:bodyPr/>
        <a:lstStyle/>
        <a:p>
          <a:r>
            <a:rPr lang="tr-TR" dirty="0"/>
            <a:t>Ordu </a:t>
          </a:r>
          <a:r>
            <a:rPr lang="tr-TR" dirty="0" err="1"/>
            <a:t>Governorship-District</a:t>
          </a:r>
          <a:r>
            <a:rPr lang="tr-TR" dirty="0"/>
            <a:t> </a:t>
          </a:r>
          <a:r>
            <a:rPr lang="tr-TR" dirty="0" err="1"/>
            <a:t>Governorships</a:t>
          </a:r>
          <a:endParaRPr lang="tr-TR" dirty="0"/>
        </a:p>
      </dgm:t>
    </dgm:pt>
    <dgm:pt modelId="{C85A0747-231F-4FFC-8D49-39043A03B56B}" type="parTrans" cxnId="{2523A95E-857A-4647-92E5-9C169FB12DB6}">
      <dgm:prSet/>
      <dgm:spPr/>
      <dgm:t>
        <a:bodyPr/>
        <a:lstStyle/>
        <a:p>
          <a:endParaRPr lang="tr-TR"/>
        </a:p>
      </dgm:t>
    </dgm:pt>
    <dgm:pt modelId="{EC84B8D7-B058-4BA5-8DAA-030EFBBF2DDA}" type="sibTrans" cxnId="{2523A95E-857A-4647-92E5-9C169FB12DB6}">
      <dgm:prSet/>
      <dgm:spPr/>
      <dgm:t>
        <a:bodyPr/>
        <a:lstStyle/>
        <a:p>
          <a:endParaRPr lang="tr-TR"/>
        </a:p>
      </dgm:t>
    </dgm:pt>
    <dgm:pt modelId="{3E44D478-FE4A-4E0C-AFF8-86BEA6B53513}">
      <dgm:prSet phldrT="[Metin]"/>
      <dgm:spPr/>
      <dgm:t>
        <a:bodyPr/>
        <a:lstStyle/>
        <a:p>
          <a:pPr algn="l">
            <a:buFont typeface="+mj-lt"/>
            <a:buAutoNum type="alphaLcParenR"/>
          </a:pPr>
          <a:r>
            <a:rPr lang="tr-TR" dirty="0"/>
            <a:t>General </a:t>
          </a:r>
          <a:r>
            <a:rPr lang="tr-TR" dirty="0" err="1"/>
            <a:t>Directorate</a:t>
          </a:r>
          <a:r>
            <a:rPr lang="tr-TR" dirty="0"/>
            <a:t> of </a:t>
          </a:r>
          <a:r>
            <a:rPr lang="tr-TR" dirty="0" err="1"/>
            <a:t>Forestry</a:t>
          </a:r>
          <a:endParaRPr lang="tr-TR" dirty="0"/>
        </a:p>
      </dgm:t>
    </dgm:pt>
    <dgm:pt modelId="{0DC3EE1D-AE40-42F8-9D40-936998DE14F2}" type="parTrans" cxnId="{30BBA14D-C5D0-4D58-99C0-8B91F272F808}">
      <dgm:prSet/>
      <dgm:spPr/>
      <dgm:t>
        <a:bodyPr/>
        <a:lstStyle/>
        <a:p>
          <a:endParaRPr lang="tr-TR"/>
        </a:p>
      </dgm:t>
    </dgm:pt>
    <dgm:pt modelId="{CBCBE4E8-CE31-480A-9E61-D923E1D02922}" type="sibTrans" cxnId="{30BBA14D-C5D0-4D58-99C0-8B91F272F808}">
      <dgm:prSet/>
      <dgm:spPr/>
      <dgm:t>
        <a:bodyPr/>
        <a:lstStyle/>
        <a:p>
          <a:endParaRPr lang="tr-TR"/>
        </a:p>
      </dgm:t>
    </dgm:pt>
    <dgm:pt modelId="{DA536E0F-E465-4453-B9CC-2E172787A4B2}">
      <dgm:prSet phldrT="[Metin]"/>
      <dgm:spPr/>
      <dgm:t>
        <a:bodyPr/>
        <a:lstStyle/>
        <a:p>
          <a:pPr algn="l">
            <a:buFont typeface="+mj-lt"/>
            <a:buAutoNum type="alphaLcParenR"/>
          </a:pPr>
          <a:r>
            <a:rPr lang="tr-TR" dirty="0" err="1"/>
            <a:t>State</a:t>
          </a:r>
          <a:r>
            <a:rPr lang="tr-TR" dirty="0"/>
            <a:t> </a:t>
          </a:r>
          <a:r>
            <a:rPr lang="tr-TR" dirty="0" err="1"/>
            <a:t>Hydrolic</a:t>
          </a:r>
          <a:r>
            <a:rPr lang="tr-TR" dirty="0"/>
            <a:t> Works</a:t>
          </a:r>
        </a:p>
      </dgm:t>
    </dgm:pt>
    <dgm:pt modelId="{2E0D2FE6-998F-40BF-A947-F2CCB076B2B1}" type="parTrans" cxnId="{B4C982FA-0011-4610-9657-C05AF7901264}">
      <dgm:prSet/>
      <dgm:spPr/>
      <dgm:t>
        <a:bodyPr/>
        <a:lstStyle/>
        <a:p>
          <a:endParaRPr lang="tr-TR"/>
        </a:p>
      </dgm:t>
    </dgm:pt>
    <dgm:pt modelId="{0FC284A2-5CBB-4FA7-9429-4706B3BA8466}" type="sibTrans" cxnId="{B4C982FA-0011-4610-9657-C05AF7901264}">
      <dgm:prSet/>
      <dgm:spPr/>
      <dgm:t>
        <a:bodyPr/>
        <a:lstStyle/>
        <a:p>
          <a:endParaRPr lang="tr-TR"/>
        </a:p>
      </dgm:t>
    </dgm:pt>
    <dgm:pt modelId="{9DB3177B-134C-42F7-BD3F-805795864963}">
      <dgm:prSet phldrT="[Metin]"/>
      <dgm:spPr/>
      <dgm:t>
        <a:bodyPr/>
        <a:lstStyle/>
        <a:p>
          <a:pPr algn="l">
            <a:buFont typeface="+mj-lt"/>
            <a:buAutoNum type="alphaLcParenR"/>
          </a:pPr>
          <a:r>
            <a:rPr lang="tr-TR" dirty="0"/>
            <a:t>General </a:t>
          </a:r>
          <a:r>
            <a:rPr lang="tr-TR" dirty="0" err="1"/>
            <a:t>Directorate</a:t>
          </a:r>
          <a:r>
            <a:rPr lang="tr-TR" dirty="0"/>
            <a:t> of </a:t>
          </a:r>
          <a:r>
            <a:rPr lang="tr-TR" dirty="0" err="1"/>
            <a:t>Highways</a:t>
          </a:r>
          <a:r>
            <a:rPr lang="tr-TR" dirty="0"/>
            <a:t>- </a:t>
          </a:r>
          <a:r>
            <a:rPr lang="tr-TR" dirty="0">
              <a:hlinkClick xmlns:r="http://schemas.openxmlformats.org/officeDocument/2006/relationships" r:id="rId4"/>
            </a:rPr>
            <a:t>https://www.kgm.gov.tr/Sayfalar/KGM/SiteEng/Root/MainPageEnglish.aspx</a:t>
          </a:r>
          <a:endParaRPr lang="tr-TR" dirty="0"/>
        </a:p>
      </dgm:t>
    </dgm:pt>
    <dgm:pt modelId="{A7275FFB-BEA9-44AC-9794-EB75D05A25A1}" type="parTrans" cxnId="{118D1445-642D-4370-A1D9-F23756A096B2}">
      <dgm:prSet/>
      <dgm:spPr/>
      <dgm:t>
        <a:bodyPr/>
        <a:lstStyle/>
        <a:p>
          <a:endParaRPr lang="tr-TR"/>
        </a:p>
      </dgm:t>
    </dgm:pt>
    <dgm:pt modelId="{BE8B0C57-0AFA-43D8-9B74-DB1B39120BE2}" type="sibTrans" cxnId="{118D1445-642D-4370-A1D9-F23756A096B2}">
      <dgm:prSet/>
      <dgm:spPr/>
      <dgm:t>
        <a:bodyPr/>
        <a:lstStyle/>
        <a:p>
          <a:endParaRPr lang="tr-TR"/>
        </a:p>
      </dgm:t>
    </dgm:pt>
    <dgm:pt modelId="{D425391C-A5EE-4D1E-AD53-768BCB4AE9F4}">
      <dgm:prSet phldrT="[Metin]"/>
      <dgm:spPr/>
      <dgm:t>
        <a:bodyPr/>
        <a:lstStyle/>
        <a:p>
          <a:pPr algn="l">
            <a:buFont typeface="+mj-lt"/>
            <a:buAutoNum type="alphaLcParenR"/>
          </a:pPr>
          <a:r>
            <a:rPr lang="en-US" b="0" i="0" dirty="0"/>
            <a:t>Disaster and Emergency Management Authority (AFAD) </a:t>
          </a:r>
          <a:r>
            <a:rPr lang="tr-TR" b="0" i="0" dirty="0"/>
            <a:t>-</a:t>
          </a:r>
          <a:r>
            <a:rPr lang="tr-TR" dirty="0">
              <a:hlinkClick xmlns:r="http://schemas.openxmlformats.org/officeDocument/2006/relationships" r:id="rId5"/>
            </a:rPr>
            <a:t>https://en.afad.gov.tr/</a:t>
          </a:r>
          <a:endParaRPr lang="tr-TR" dirty="0"/>
        </a:p>
      </dgm:t>
    </dgm:pt>
    <dgm:pt modelId="{50467B90-8120-47B7-B7F2-3A156630B84F}" type="parTrans" cxnId="{17E70E52-F938-4E22-A2C3-54AE8AA235FB}">
      <dgm:prSet/>
      <dgm:spPr/>
      <dgm:t>
        <a:bodyPr/>
        <a:lstStyle/>
        <a:p>
          <a:endParaRPr lang="tr-TR"/>
        </a:p>
      </dgm:t>
    </dgm:pt>
    <dgm:pt modelId="{2ED400D8-5EFA-4203-88DA-2B55B6AEFFDF}" type="sibTrans" cxnId="{17E70E52-F938-4E22-A2C3-54AE8AA235FB}">
      <dgm:prSet/>
      <dgm:spPr/>
      <dgm:t>
        <a:bodyPr/>
        <a:lstStyle/>
        <a:p>
          <a:endParaRPr lang="tr-TR"/>
        </a:p>
      </dgm:t>
    </dgm:pt>
    <dgm:pt modelId="{F710F45F-9C8E-4809-B85E-C9028E767866}">
      <dgm:prSet phldrT="[Metin]"/>
      <dgm:spPr/>
      <dgm:t>
        <a:bodyPr/>
        <a:lstStyle/>
        <a:p>
          <a:r>
            <a:rPr lang="tr-TR" dirty="0" err="1"/>
            <a:t>Coordinator</a:t>
          </a:r>
          <a:endParaRPr lang="tr-TR" dirty="0"/>
        </a:p>
      </dgm:t>
    </dgm:pt>
    <dgm:pt modelId="{5D4E43BD-DDAE-4B27-BD67-E0D2744ECF82}" type="parTrans" cxnId="{91B533D4-E415-4A25-9BAA-B3E89BF6FB2D}">
      <dgm:prSet/>
      <dgm:spPr/>
      <dgm:t>
        <a:bodyPr/>
        <a:lstStyle/>
        <a:p>
          <a:endParaRPr lang="tr-TR"/>
        </a:p>
      </dgm:t>
    </dgm:pt>
    <dgm:pt modelId="{4BB7891E-96B2-47D7-9475-E6AC97DE2DDC}" type="sibTrans" cxnId="{91B533D4-E415-4A25-9BAA-B3E89BF6FB2D}">
      <dgm:prSet/>
      <dgm:spPr/>
      <dgm:t>
        <a:bodyPr/>
        <a:lstStyle/>
        <a:p>
          <a:endParaRPr lang="tr-TR"/>
        </a:p>
      </dgm:t>
    </dgm:pt>
    <dgm:pt modelId="{3FCC3770-CF0B-4AAA-9BFD-C4BA1DFFD144}">
      <dgm:prSet phldrT="[Metin]"/>
      <dgm:spPr/>
      <dgm:t>
        <a:bodyPr/>
        <a:lstStyle/>
        <a:p>
          <a:r>
            <a:rPr lang="tr-TR" b="0" i="0" dirty="0"/>
            <a:t>General </a:t>
          </a:r>
          <a:r>
            <a:rPr lang="tr-TR" b="0" i="0" dirty="0" err="1"/>
            <a:t>Directorate</a:t>
          </a:r>
          <a:r>
            <a:rPr lang="tr-TR" b="0" i="0" dirty="0"/>
            <a:t> of </a:t>
          </a:r>
          <a:r>
            <a:rPr lang="tr-TR" b="0" i="0" dirty="0" err="1"/>
            <a:t>Forestry</a:t>
          </a:r>
          <a:r>
            <a:rPr lang="tr-TR" b="0" i="0" dirty="0"/>
            <a:t>- </a:t>
          </a:r>
          <a:r>
            <a:rPr lang="en-US" b="0" i="0" dirty="0"/>
            <a:t>Department of Soil Conservation and Watershed Rehabilitation</a:t>
          </a:r>
          <a:r>
            <a:rPr lang="tr-TR" dirty="0"/>
            <a:t> (</a:t>
          </a:r>
          <a:r>
            <a:rPr lang="en-US" dirty="0"/>
            <a:t>Article 58 of the Forest Law</a:t>
          </a:r>
          <a:r>
            <a:rPr lang="tr-TR" dirty="0"/>
            <a:t>)</a:t>
          </a:r>
        </a:p>
      </dgm:t>
    </dgm:pt>
    <dgm:pt modelId="{F329A6B9-1530-4AD0-8969-D689636990C2}" type="parTrans" cxnId="{6E14283B-0AE8-4358-A825-61CFC21495D1}">
      <dgm:prSet/>
      <dgm:spPr/>
      <dgm:t>
        <a:bodyPr/>
        <a:lstStyle/>
        <a:p>
          <a:endParaRPr lang="tr-TR"/>
        </a:p>
      </dgm:t>
    </dgm:pt>
    <dgm:pt modelId="{97ABE008-69BC-4AC2-80D0-6C1911864846}" type="sibTrans" cxnId="{6E14283B-0AE8-4358-A825-61CFC21495D1}">
      <dgm:prSet/>
      <dgm:spPr/>
      <dgm:t>
        <a:bodyPr/>
        <a:lstStyle/>
        <a:p>
          <a:endParaRPr lang="tr-TR"/>
        </a:p>
      </dgm:t>
    </dgm:pt>
    <dgm:pt modelId="{1A071B32-B210-474B-9B15-5B2AA1D9C82E}" type="pres">
      <dgm:prSet presAssocID="{45E36454-093A-4957-AF20-D6CE256748D6}" presName="linear" presStyleCnt="0">
        <dgm:presLayoutVars>
          <dgm:dir/>
          <dgm:animLvl val="lvl"/>
          <dgm:resizeHandles val="exact"/>
        </dgm:presLayoutVars>
      </dgm:prSet>
      <dgm:spPr/>
    </dgm:pt>
    <dgm:pt modelId="{8549EE26-3316-4587-9879-A7725EDE6172}" type="pres">
      <dgm:prSet presAssocID="{F710F45F-9C8E-4809-B85E-C9028E767866}" presName="parentLin" presStyleCnt="0"/>
      <dgm:spPr/>
    </dgm:pt>
    <dgm:pt modelId="{870DB4DF-B4AA-4798-B405-8594BF608161}" type="pres">
      <dgm:prSet presAssocID="{F710F45F-9C8E-4809-B85E-C9028E767866}" presName="parentLeftMargin" presStyleLbl="node1" presStyleIdx="0" presStyleCnt="4"/>
      <dgm:spPr/>
    </dgm:pt>
    <dgm:pt modelId="{74AC5C0D-51C6-48D2-9284-FFB89BE62FD2}" type="pres">
      <dgm:prSet presAssocID="{F710F45F-9C8E-4809-B85E-C9028E76786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30E3EC2-D5AD-4AD2-93C4-7120C466E6D1}" type="pres">
      <dgm:prSet presAssocID="{F710F45F-9C8E-4809-B85E-C9028E767866}" presName="negativeSpace" presStyleCnt="0"/>
      <dgm:spPr/>
    </dgm:pt>
    <dgm:pt modelId="{5CF13BD5-1491-43B0-BDD1-CDEF90E99022}" type="pres">
      <dgm:prSet presAssocID="{F710F45F-9C8E-4809-B85E-C9028E767866}" presName="childText" presStyleLbl="conFgAcc1" presStyleIdx="0" presStyleCnt="4">
        <dgm:presLayoutVars>
          <dgm:bulletEnabled val="1"/>
        </dgm:presLayoutVars>
      </dgm:prSet>
      <dgm:spPr/>
    </dgm:pt>
    <dgm:pt modelId="{A19B2843-FC23-4DFB-851E-4B03105A464F}" type="pres">
      <dgm:prSet presAssocID="{4BB7891E-96B2-47D7-9475-E6AC97DE2DDC}" presName="spaceBetweenRectangles" presStyleCnt="0"/>
      <dgm:spPr/>
    </dgm:pt>
    <dgm:pt modelId="{33D8B8AF-6B98-40C1-AB3A-2F43C92CA849}" type="pres">
      <dgm:prSet presAssocID="{088B1EA7-7A07-4055-BE41-4CF6430CF7CF}" presName="parentLin" presStyleCnt="0"/>
      <dgm:spPr/>
    </dgm:pt>
    <dgm:pt modelId="{791622A6-EE4D-4919-84F4-20E3F5EA0323}" type="pres">
      <dgm:prSet presAssocID="{088B1EA7-7A07-4055-BE41-4CF6430CF7CF}" presName="parentLeftMargin" presStyleLbl="node1" presStyleIdx="0" presStyleCnt="4"/>
      <dgm:spPr/>
    </dgm:pt>
    <dgm:pt modelId="{5AEF10BB-1951-4C13-BC5E-C5D89B57DD77}" type="pres">
      <dgm:prSet presAssocID="{088B1EA7-7A07-4055-BE41-4CF6430CF7C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79B8AF-599F-45A6-B417-FF744F9175FC}" type="pres">
      <dgm:prSet presAssocID="{088B1EA7-7A07-4055-BE41-4CF6430CF7CF}" presName="negativeSpace" presStyleCnt="0"/>
      <dgm:spPr/>
    </dgm:pt>
    <dgm:pt modelId="{1E0CC939-0079-4520-9CE0-C104A3990A2A}" type="pres">
      <dgm:prSet presAssocID="{088B1EA7-7A07-4055-BE41-4CF6430CF7CF}" presName="childText" presStyleLbl="conFgAcc1" presStyleIdx="1" presStyleCnt="4">
        <dgm:presLayoutVars>
          <dgm:bulletEnabled val="1"/>
        </dgm:presLayoutVars>
      </dgm:prSet>
      <dgm:spPr/>
    </dgm:pt>
    <dgm:pt modelId="{E6E02650-059E-4EC8-B422-8564413AF9AC}" type="pres">
      <dgm:prSet presAssocID="{0D1E9969-673D-42F7-AD79-A4A6323E3555}" presName="spaceBetweenRectangles" presStyleCnt="0"/>
      <dgm:spPr/>
    </dgm:pt>
    <dgm:pt modelId="{15A72A47-5F53-466D-AEEE-9CBD5A41C3D5}" type="pres">
      <dgm:prSet presAssocID="{9F1CCF33-669E-497D-B71D-FC648DA137BE}" presName="parentLin" presStyleCnt="0"/>
      <dgm:spPr/>
    </dgm:pt>
    <dgm:pt modelId="{D0985A83-67FB-4720-ABE3-21DB4D08BA47}" type="pres">
      <dgm:prSet presAssocID="{9F1CCF33-669E-497D-B71D-FC648DA137BE}" presName="parentLeftMargin" presStyleLbl="node1" presStyleIdx="1" presStyleCnt="4"/>
      <dgm:spPr/>
    </dgm:pt>
    <dgm:pt modelId="{053F9631-C6A5-4672-B0B1-D0A57F939B5C}" type="pres">
      <dgm:prSet presAssocID="{9F1CCF33-669E-497D-B71D-FC648DA137B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CC26A9D-6E5E-4D71-BCC5-D5AE55B00EE0}" type="pres">
      <dgm:prSet presAssocID="{9F1CCF33-669E-497D-B71D-FC648DA137BE}" presName="negativeSpace" presStyleCnt="0"/>
      <dgm:spPr/>
    </dgm:pt>
    <dgm:pt modelId="{6A01EF76-2E24-46F7-A616-9CDADB5A89E0}" type="pres">
      <dgm:prSet presAssocID="{9F1CCF33-669E-497D-B71D-FC648DA137BE}" presName="childText" presStyleLbl="conFgAcc1" presStyleIdx="2" presStyleCnt="4">
        <dgm:presLayoutVars>
          <dgm:bulletEnabled val="1"/>
        </dgm:presLayoutVars>
      </dgm:prSet>
      <dgm:spPr/>
    </dgm:pt>
    <dgm:pt modelId="{7A09EA7A-52B2-43C9-A3BA-CD5B7BF8AF2F}" type="pres">
      <dgm:prSet presAssocID="{C084FBB7-4A1F-41A2-8C48-7E274A3CAB69}" presName="spaceBetweenRectangles" presStyleCnt="0"/>
      <dgm:spPr/>
    </dgm:pt>
    <dgm:pt modelId="{EDB27EBC-2A2D-4641-BAD4-70C4A50C0312}" type="pres">
      <dgm:prSet presAssocID="{24DD2A02-CA78-4BEC-8C1B-FF11B96F3C65}" presName="parentLin" presStyleCnt="0"/>
      <dgm:spPr/>
    </dgm:pt>
    <dgm:pt modelId="{037CF061-CA27-44C6-AB5F-25BDF769DCBC}" type="pres">
      <dgm:prSet presAssocID="{24DD2A02-CA78-4BEC-8C1B-FF11B96F3C65}" presName="parentLeftMargin" presStyleLbl="node1" presStyleIdx="2" presStyleCnt="4"/>
      <dgm:spPr/>
    </dgm:pt>
    <dgm:pt modelId="{AF0702F6-2789-4D1E-9CAD-C6F52A12B730}" type="pres">
      <dgm:prSet presAssocID="{24DD2A02-CA78-4BEC-8C1B-FF11B96F3C6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35707EC-9998-4146-BACE-67DCD4A0C454}" type="pres">
      <dgm:prSet presAssocID="{24DD2A02-CA78-4BEC-8C1B-FF11B96F3C65}" presName="negativeSpace" presStyleCnt="0"/>
      <dgm:spPr/>
    </dgm:pt>
    <dgm:pt modelId="{76269EC7-FB45-457D-9F52-4286D831415D}" type="pres">
      <dgm:prSet presAssocID="{24DD2A02-CA78-4BEC-8C1B-FF11B96F3C6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2FFA31C-CE97-4F2A-BAC8-3084B4200C96}" type="presOf" srcId="{DA536E0F-E465-4453-B9CC-2E172787A4B2}" destId="{6A01EF76-2E24-46F7-A616-9CDADB5A89E0}" srcOrd="0" destOrd="2" presId="urn:microsoft.com/office/officeart/2005/8/layout/list1"/>
    <dgm:cxn modelId="{28E0EE1E-A328-4441-ACE9-1FBCF6C9E995}" srcId="{9F1CCF33-669E-497D-B71D-FC648DA137BE}" destId="{4168FAAD-7934-42D7-9BBC-744A3B5AE965}" srcOrd="2" destOrd="0" parTransId="{C3F598A8-1603-46A4-9658-9868A5581ABC}" sibTransId="{F88DA2B4-B272-42CA-8FBB-1B7F456AB805}"/>
    <dgm:cxn modelId="{A93F8120-C5B3-40CA-A067-D891C7C9FEA2}" srcId="{45E36454-093A-4957-AF20-D6CE256748D6}" destId="{088B1EA7-7A07-4055-BE41-4CF6430CF7CF}" srcOrd="1" destOrd="0" parTransId="{046F5B43-AA19-44D1-A567-5789E4CBA039}" sibTransId="{0D1E9969-673D-42F7-AD79-A4A6323E3555}"/>
    <dgm:cxn modelId="{5B8A5228-DC9E-4666-9A28-35605FAB3D65}" srcId="{9F1CCF33-669E-497D-B71D-FC648DA137BE}" destId="{8629035B-B7E8-4320-9B87-B75A87C57F5C}" srcOrd="3" destOrd="0" parTransId="{53AAF4B4-2FB4-4D20-9F95-26782A05345E}" sibTransId="{EAC9B5CB-947B-439C-AF48-AB39CD1C8C22}"/>
    <dgm:cxn modelId="{77D69D2C-BEB2-43BE-84D9-FDA41B8A479B}" type="presOf" srcId="{863C9B42-3B44-45B6-9511-A4D7F3C2C196}" destId="{76269EC7-FB45-457D-9F52-4286D831415D}" srcOrd="0" destOrd="1" presId="urn:microsoft.com/office/officeart/2005/8/layout/list1"/>
    <dgm:cxn modelId="{C5FFA12D-2D80-4833-94D4-BBB2C563375F}" type="presOf" srcId="{37A9033E-F00A-4C16-B4E2-9DE9D9EA5B8C}" destId="{6A01EF76-2E24-46F7-A616-9CDADB5A89E0}" srcOrd="0" destOrd="8" presId="urn:microsoft.com/office/officeart/2005/8/layout/list1"/>
    <dgm:cxn modelId="{C6056531-5CFF-4E42-BDAC-1681D7489F83}" srcId="{088B1EA7-7A07-4055-BE41-4CF6430CF7CF}" destId="{85D368D3-09CA-4AA5-BB3A-2D72D25C4216}" srcOrd="1" destOrd="0" parTransId="{7104764D-FC51-4E63-9F27-205D1AC925E5}" sibTransId="{9F593761-5305-4AB2-ADD3-38A4448BEF91}"/>
    <dgm:cxn modelId="{2D4C2332-BDCD-4611-AB9A-32932CC2F3C4}" type="presOf" srcId="{9F1CCF33-669E-497D-B71D-FC648DA137BE}" destId="{D0985A83-67FB-4720-ABE3-21DB4D08BA47}" srcOrd="0" destOrd="0" presId="urn:microsoft.com/office/officeart/2005/8/layout/list1"/>
    <dgm:cxn modelId="{3EB69E33-63CC-4188-AC80-B4A35D2E71DD}" type="presOf" srcId="{45E36454-093A-4957-AF20-D6CE256748D6}" destId="{1A071B32-B210-474B-9B15-5B2AA1D9C82E}" srcOrd="0" destOrd="0" presId="urn:microsoft.com/office/officeart/2005/8/layout/list1"/>
    <dgm:cxn modelId="{D3A2F336-2348-402C-A1B0-8081FB4CBF55}" srcId="{088B1EA7-7A07-4055-BE41-4CF6430CF7CF}" destId="{72108CE8-FB0C-4E0B-96E4-582BA946A68F}" srcOrd="0" destOrd="0" parTransId="{7F5E825F-1884-4241-8293-8C453DD4DB87}" sibTransId="{741EB5D2-40F8-4C50-8BE5-B02FDB2094E6}"/>
    <dgm:cxn modelId="{417DDE38-D2B5-437E-ADDB-3B4635C6CB23}" type="presOf" srcId="{088B1EA7-7A07-4055-BE41-4CF6430CF7CF}" destId="{5AEF10BB-1951-4C13-BC5E-C5D89B57DD77}" srcOrd="1" destOrd="0" presId="urn:microsoft.com/office/officeart/2005/8/layout/list1"/>
    <dgm:cxn modelId="{6E14283B-0AE8-4358-A825-61CFC21495D1}" srcId="{F710F45F-9C8E-4809-B85E-C9028E767866}" destId="{3FCC3770-CF0B-4AAA-9BFD-C4BA1DFFD144}" srcOrd="0" destOrd="0" parTransId="{F329A6B9-1530-4AD0-8969-D689636990C2}" sibTransId="{97ABE008-69BC-4AC2-80D0-6C1911864846}"/>
    <dgm:cxn modelId="{6B86693E-2EDA-48E2-8358-20EE26852164}" srcId="{45E36454-093A-4957-AF20-D6CE256748D6}" destId="{24DD2A02-CA78-4BEC-8C1B-FF11B96F3C65}" srcOrd="3" destOrd="0" parTransId="{C43CBF26-FFEE-4B08-8515-1F723BAEECCC}" sibTransId="{A05AC042-FFDC-4F33-88A9-466C46AFFBBB}"/>
    <dgm:cxn modelId="{2523A95E-857A-4647-92E5-9C169FB12DB6}" srcId="{24DD2A02-CA78-4BEC-8C1B-FF11B96F3C65}" destId="{863C9B42-3B44-45B6-9511-A4D7F3C2C196}" srcOrd="1" destOrd="0" parTransId="{C85A0747-231F-4FFC-8D49-39043A03B56B}" sibTransId="{EC84B8D7-B058-4BA5-8DAA-030EFBBF2DDA}"/>
    <dgm:cxn modelId="{2789E242-B346-4B1A-82E9-F028A27754F7}" type="presOf" srcId="{9DB3177B-134C-42F7-BD3F-805795864963}" destId="{6A01EF76-2E24-46F7-A616-9CDADB5A89E0}" srcOrd="0" destOrd="4" presId="urn:microsoft.com/office/officeart/2005/8/layout/list1"/>
    <dgm:cxn modelId="{336C5344-332D-4E83-8C98-ACD2EDC404A2}" srcId="{9F1CCF33-669E-497D-B71D-FC648DA137BE}" destId="{37A9033E-F00A-4C16-B4E2-9DE9D9EA5B8C}" srcOrd="4" destOrd="0" parTransId="{8A26E1F2-7307-4A1F-A9D0-0995354EBA03}" sibTransId="{F41E6318-6061-4903-91EA-E0CFB8666670}"/>
    <dgm:cxn modelId="{118D1445-642D-4370-A1D9-F23756A096B2}" srcId="{D311A4B6-E0E1-42A6-B2AF-6035C13CAF97}" destId="{9DB3177B-134C-42F7-BD3F-805795864963}" srcOrd="0" destOrd="0" parTransId="{A7275FFB-BEA9-44AC-9794-EB75D05A25A1}" sibTransId="{BE8B0C57-0AFA-43D8-9B74-DB1B39120BE2}"/>
    <dgm:cxn modelId="{E6961A48-F862-43DA-AEE7-BD5D704B97BC}" type="presOf" srcId="{D425391C-A5EE-4D1E-AD53-768BCB4AE9F4}" destId="{6A01EF76-2E24-46F7-A616-9CDADB5A89E0}" srcOrd="0" destOrd="7" presId="urn:microsoft.com/office/officeart/2005/8/layout/list1"/>
    <dgm:cxn modelId="{0C997348-2863-4DA9-822A-155D9695B3EA}" srcId="{9F1CCF33-669E-497D-B71D-FC648DA137BE}" destId="{0FCAF26D-7027-4479-AA04-D17E9CB0292A}" srcOrd="0" destOrd="0" parTransId="{3087A5A7-FBBF-4995-A547-0CD70B9CBB24}" sibTransId="{DD28EA13-3E2C-4B22-8E44-E0C88CDCA91B}"/>
    <dgm:cxn modelId="{30BBA14D-C5D0-4D58-99C0-8B91F272F808}" srcId="{0FCAF26D-7027-4479-AA04-D17E9CB0292A}" destId="{3E44D478-FE4A-4E0C-AFF8-86BEA6B53513}" srcOrd="0" destOrd="0" parTransId="{0DC3EE1D-AE40-42F8-9D40-936998DE14F2}" sibTransId="{CBCBE4E8-CE31-480A-9E61-D923E1D02922}"/>
    <dgm:cxn modelId="{BB4CBA50-7561-4F3D-B068-B0BE11D11059}" srcId="{9F1CCF33-669E-497D-B71D-FC648DA137BE}" destId="{D311A4B6-E0E1-42A6-B2AF-6035C13CAF97}" srcOrd="1" destOrd="0" parTransId="{8DBC7D07-749C-447D-BAB2-9EA3280C3C8A}" sibTransId="{20CC3FE1-E8D5-4B05-ADF1-01A90EBF3BF5}"/>
    <dgm:cxn modelId="{17E70E52-F938-4E22-A2C3-54AE8AA235FB}" srcId="{8629035B-B7E8-4320-9B87-B75A87C57F5C}" destId="{D425391C-A5EE-4D1E-AD53-768BCB4AE9F4}" srcOrd="0" destOrd="0" parTransId="{50467B90-8120-47B7-B7F2-3A156630B84F}" sibTransId="{2ED400D8-5EFA-4203-88DA-2B55B6AEFFDF}"/>
    <dgm:cxn modelId="{CE322652-66E1-45F9-A08C-A1BAC16B6D52}" type="presOf" srcId="{24DD2A02-CA78-4BEC-8C1B-FF11B96F3C65}" destId="{AF0702F6-2789-4D1E-9CAD-C6F52A12B730}" srcOrd="1" destOrd="0" presId="urn:microsoft.com/office/officeart/2005/8/layout/list1"/>
    <dgm:cxn modelId="{9B9C5C52-67CB-48F0-A32A-AD3A92D53CAD}" type="presOf" srcId="{0FCAF26D-7027-4479-AA04-D17E9CB0292A}" destId="{6A01EF76-2E24-46F7-A616-9CDADB5A89E0}" srcOrd="0" destOrd="0" presId="urn:microsoft.com/office/officeart/2005/8/layout/list1"/>
    <dgm:cxn modelId="{B773FF76-9F14-427B-9E3E-03520BC802D4}" type="presOf" srcId="{3FCC3770-CF0B-4AAA-9BFD-C4BA1DFFD144}" destId="{5CF13BD5-1491-43B0-BDD1-CDEF90E99022}" srcOrd="0" destOrd="0" presId="urn:microsoft.com/office/officeart/2005/8/layout/list1"/>
    <dgm:cxn modelId="{638BCE59-4EA3-4512-BCD3-148E7B8E2C61}" type="presOf" srcId="{85D368D3-09CA-4AA5-BB3A-2D72D25C4216}" destId="{1E0CC939-0079-4520-9CE0-C104A3990A2A}" srcOrd="0" destOrd="1" presId="urn:microsoft.com/office/officeart/2005/8/layout/list1"/>
    <dgm:cxn modelId="{5E30E880-0701-403A-8C8F-D2EAC216B893}" type="presOf" srcId="{F710F45F-9C8E-4809-B85E-C9028E767866}" destId="{74AC5C0D-51C6-48D2-9284-FFB89BE62FD2}" srcOrd="1" destOrd="0" presId="urn:microsoft.com/office/officeart/2005/8/layout/list1"/>
    <dgm:cxn modelId="{86511A8D-F925-46BF-A5F3-9DBEE71A263F}" type="presOf" srcId="{F710F45F-9C8E-4809-B85E-C9028E767866}" destId="{870DB4DF-B4AA-4798-B405-8594BF608161}" srcOrd="0" destOrd="0" presId="urn:microsoft.com/office/officeart/2005/8/layout/list1"/>
    <dgm:cxn modelId="{1AF93F8F-95C8-4B07-9612-C4E0B5860F50}" type="presOf" srcId="{8629035B-B7E8-4320-9B87-B75A87C57F5C}" destId="{6A01EF76-2E24-46F7-A616-9CDADB5A89E0}" srcOrd="0" destOrd="6" presId="urn:microsoft.com/office/officeart/2005/8/layout/list1"/>
    <dgm:cxn modelId="{02F87F99-E732-4979-957E-24953CC43D2F}" type="presOf" srcId="{3E44D478-FE4A-4E0C-AFF8-86BEA6B53513}" destId="{6A01EF76-2E24-46F7-A616-9CDADB5A89E0}" srcOrd="0" destOrd="1" presId="urn:microsoft.com/office/officeart/2005/8/layout/list1"/>
    <dgm:cxn modelId="{31586C9E-A679-4C12-890A-F6A32868F65B}" type="presOf" srcId="{4168FAAD-7934-42D7-9BBC-744A3B5AE965}" destId="{6A01EF76-2E24-46F7-A616-9CDADB5A89E0}" srcOrd="0" destOrd="5" presId="urn:microsoft.com/office/officeart/2005/8/layout/list1"/>
    <dgm:cxn modelId="{4A47D0AB-986F-4D66-A50D-3060FFB239DA}" srcId="{45E36454-093A-4957-AF20-D6CE256748D6}" destId="{9F1CCF33-669E-497D-B71D-FC648DA137BE}" srcOrd="2" destOrd="0" parTransId="{8280E9F1-E511-4CA5-B3AF-6298F859B10B}" sibTransId="{C084FBB7-4A1F-41A2-8C48-7E274A3CAB69}"/>
    <dgm:cxn modelId="{5CBEA2AE-FE38-4C2D-973D-7DC19CD57DE7}" srcId="{24DD2A02-CA78-4BEC-8C1B-FF11B96F3C65}" destId="{3E2A66A0-CDDB-4F19-961D-3E2CE1662606}" srcOrd="0" destOrd="0" parTransId="{5E5AA49A-90F5-416E-8743-A82A6919EC88}" sibTransId="{31D07B6D-382E-46CB-8FCC-EB88F6569C35}"/>
    <dgm:cxn modelId="{F3D166C2-129E-42AF-AD61-BF5C6B752466}" type="presOf" srcId="{3E2A66A0-CDDB-4F19-961D-3E2CE1662606}" destId="{76269EC7-FB45-457D-9F52-4286D831415D}" srcOrd="0" destOrd="0" presId="urn:microsoft.com/office/officeart/2005/8/layout/list1"/>
    <dgm:cxn modelId="{13399AC2-4D26-493C-9BA2-6CA023120DB1}" type="presOf" srcId="{24DD2A02-CA78-4BEC-8C1B-FF11B96F3C65}" destId="{037CF061-CA27-44C6-AB5F-25BDF769DCBC}" srcOrd="0" destOrd="0" presId="urn:microsoft.com/office/officeart/2005/8/layout/list1"/>
    <dgm:cxn modelId="{6B3243CD-2BB8-43FD-8A08-DB4C91E98490}" type="presOf" srcId="{088B1EA7-7A07-4055-BE41-4CF6430CF7CF}" destId="{791622A6-EE4D-4919-84F4-20E3F5EA0323}" srcOrd="0" destOrd="0" presId="urn:microsoft.com/office/officeart/2005/8/layout/list1"/>
    <dgm:cxn modelId="{91B533D4-E415-4A25-9BAA-B3E89BF6FB2D}" srcId="{45E36454-093A-4957-AF20-D6CE256748D6}" destId="{F710F45F-9C8E-4809-B85E-C9028E767866}" srcOrd="0" destOrd="0" parTransId="{5D4E43BD-DDAE-4B27-BD67-E0D2744ECF82}" sibTransId="{4BB7891E-96B2-47D7-9475-E6AC97DE2DDC}"/>
    <dgm:cxn modelId="{FF8340DB-F9D9-4DAC-8AB7-0E72AB2D4D9A}" type="presOf" srcId="{72108CE8-FB0C-4E0B-96E4-582BA946A68F}" destId="{1E0CC939-0079-4520-9CE0-C104A3990A2A}" srcOrd="0" destOrd="0" presId="urn:microsoft.com/office/officeart/2005/8/layout/list1"/>
    <dgm:cxn modelId="{2AEE6BF0-369D-49AB-BC18-7B14C2570348}" type="presOf" srcId="{D311A4B6-E0E1-42A6-B2AF-6035C13CAF97}" destId="{6A01EF76-2E24-46F7-A616-9CDADB5A89E0}" srcOrd="0" destOrd="3" presId="urn:microsoft.com/office/officeart/2005/8/layout/list1"/>
    <dgm:cxn modelId="{B4C982FA-0011-4610-9657-C05AF7901264}" srcId="{0FCAF26D-7027-4479-AA04-D17E9CB0292A}" destId="{DA536E0F-E465-4453-B9CC-2E172787A4B2}" srcOrd="1" destOrd="0" parTransId="{2E0D2FE6-998F-40BF-A947-F2CCB076B2B1}" sibTransId="{0FC284A2-5CBB-4FA7-9429-4706B3BA8466}"/>
    <dgm:cxn modelId="{98B4A6FE-8DD9-4650-B40A-D90B42D81D99}" type="presOf" srcId="{9F1CCF33-669E-497D-B71D-FC648DA137BE}" destId="{053F9631-C6A5-4672-B0B1-D0A57F939B5C}" srcOrd="1" destOrd="0" presId="urn:microsoft.com/office/officeart/2005/8/layout/list1"/>
    <dgm:cxn modelId="{40548772-8EC0-4325-B6DF-F86660C82973}" type="presParOf" srcId="{1A071B32-B210-474B-9B15-5B2AA1D9C82E}" destId="{8549EE26-3316-4587-9879-A7725EDE6172}" srcOrd="0" destOrd="0" presId="urn:microsoft.com/office/officeart/2005/8/layout/list1"/>
    <dgm:cxn modelId="{3FABA7C6-F712-42A7-A593-DAEFA4747DEA}" type="presParOf" srcId="{8549EE26-3316-4587-9879-A7725EDE6172}" destId="{870DB4DF-B4AA-4798-B405-8594BF608161}" srcOrd="0" destOrd="0" presId="urn:microsoft.com/office/officeart/2005/8/layout/list1"/>
    <dgm:cxn modelId="{1FF21DD6-62E4-4C32-9197-55C584012D49}" type="presParOf" srcId="{8549EE26-3316-4587-9879-A7725EDE6172}" destId="{74AC5C0D-51C6-48D2-9284-FFB89BE62FD2}" srcOrd="1" destOrd="0" presId="urn:microsoft.com/office/officeart/2005/8/layout/list1"/>
    <dgm:cxn modelId="{3ED05813-223C-45F7-A8F1-7AF5BB5ACBF0}" type="presParOf" srcId="{1A071B32-B210-474B-9B15-5B2AA1D9C82E}" destId="{C30E3EC2-D5AD-4AD2-93C4-7120C466E6D1}" srcOrd="1" destOrd="0" presId="urn:microsoft.com/office/officeart/2005/8/layout/list1"/>
    <dgm:cxn modelId="{4FFCABCD-711C-4E4E-9354-ED07A2AC4F91}" type="presParOf" srcId="{1A071B32-B210-474B-9B15-5B2AA1D9C82E}" destId="{5CF13BD5-1491-43B0-BDD1-CDEF90E99022}" srcOrd="2" destOrd="0" presId="urn:microsoft.com/office/officeart/2005/8/layout/list1"/>
    <dgm:cxn modelId="{3F7619A2-F36C-4C07-B124-820C1623E64A}" type="presParOf" srcId="{1A071B32-B210-474B-9B15-5B2AA1D9C82E}" destId="{A19B2843-FC23-4DFB-851E-4B03105A464F}" srcOrd="3" destOrd="0" presId="urn:microsoft.com/office/officeart/2005/8/layout/list1"/>
    <dgm:cxn modelId="{2AD578B1-A509-4FC5-A08F-DB65BE94FD79}" type="presParOf" srcId="{1A071B32-B210-474B-9B15-5B2AA1D9C82E}" destId="{33D8B8AF-6B98-40C1-AB3A-2F43C92CA849}" srcOrd="4" destOrd="0" presId="urn:microsoft.com/office/officeart/2005/8/layout/list1"/>
    <dgm:cxn modelId="{56384ED1-58DE-4E31-9235-2B2B4AFFE8AF}" type="presParOf" srcId="{33D8B8AF-6B98-40C1-AB3A-2F43C92CA849}" destId="{791622A6-EE4D-4919-84F4-20E3F5EA0323}" srcOrd="0" destOrd="0" presId="urn:microsoft.com/office/officeart/2005/8/layout/list1"/>
    <dgm:cxn modelId="{46DE2C2A-2499-4832-9876-828BF4F09BF8}" type="presParOf" srcId="{33D8B8AF-6B98-40C1-AB3A-2F43C92CA849}" destId="{5AEF10BB-1951-4C13-BC5E-C5D89B57DD77}" srcOrd="1" destOrd="0" presId="urn:microsoft.com/office/officeart/2005/8/layout/list1"/>
    <dgm:cxn modelId="{3C0EAC25-75F0-4D91-824F-2A98426D4F70}" type="presParOf" srcId="{1A071B32-B210-474B-9B15-5B2AA1D9C82E}" destId="{8579B8AF-599F-45A6-B417-FF744F9175FC}" srcOrd="5" destOrd="0" presId="urn:microsoft.com/office/officeart/2005/8/layout/list1"/>
    <dgm:cxn modelId="{23E16547-5FB0-44DA-9A77-8D2553594B0E}" type="presParOf" srcId="{1A071B32-B210-474B-9B15-5B2AA1D9C82E}" destId="{1E0CC939-0079-4520-9CE0-C104A3990A2A}" srcOrd="6" destOrd="0" presId="urn:microsoft.com/office/officeart/2005/8/layout/list1"/>
    <dgm:cxn modelId="{FCF3C24F-F0F6-4CC3-838B-96AE64E13BCC}" type="presParOf" srcId="{1A071B32-B210-474B-9B15-5B2AA1D9C82E}" destId="{E6E02650-059E-4EC8-B422-8564413AF9AC}" srcOrd="7" destOrd="0" presId="urn:microsoft.com/office/officeart/2005/8/layout/list1"/>
    <dgm:cxn modelId="{8B501DFB-2935-4333-A50B-DF018ECB1AEA}" type="presParOf" srcId="{1A071B32-B210-474B-9B15-5B2AA1D9C82E}" destId="{15A72A47-5F53-466D-AEEE-9CBD5A41C3D5}" srcOrd="8" destOrd="0" presId="urn:microsoft.com/office/officeart/2005/8/layout/list1"/>
    <dgm:cxn modelId="{14062342-DE93-4583-B98A-2FA4181BAC14}" type="presParOf" srcId="{15A72A47-5F53-466D-AEEE-9CBD5A41C3D5}" destId="{D0985A83-67FB-4720-ABE3-21DB4D08BA47}" srcOrd="0" destOrd="0" presId="urn:microsoft.com/office/officeart/2005/8/layout/list1"/>
    <dgm:cxn modelId="{E766EF01-48A3-45B5-B850-D8BDD18374ED}" type="presParOf" srcId="{15A72A47-5F53-466D-AEEE-9CBD5A41C3D5}" destId="{053F9631-C6A5-4672-B0B1-D0A57F939B5C}" srcOrd="1" destOrd="0" presId="urn:microsoft.com/office/officeart/2005/8/layout/list1"/>
    <dgm:cxn modelId="{88C680DC-CA71-429D-8465-A1BF2E82389A}" type="presParOf" srcId="{1A071B32-B210-474B-9B15-5B2AA1D9C82E}" destId="{FCC26A9D-6E5E-4D71-BCC5-D5AE55B00EE0}" srcOrd="9" destOrd="0" presId="urn:microsoft.com/office/officeart/2005/8/layout/list1"/>
    <dgm:cxn modelId="{C7CC4CEB-68B2-40DA-B04D-AADDCB1A534A}" type="presParOf" srcId="{1A071B32-B210-474B-9B15-5B2AA1D9C82E}" destId="{6A01EF76-2E24-46F7-A616-9CDADB5A89E0}" srcOrd="10" destOrd="0" presId="urn:microsoft.com/office/officeart/2005/8/layout/list1"/>
    <dgm:cxn modelId="{051BEDB5-23E5-4B89-8BEF-E14F18C9AFD0}" type="presParOf" srcId="{1A071B32-B210-474B-9B15-5B2AA1D9C82E}" destId="{7A09EA7A-52B2-43C9-A3BA-CD5B7BF8AF2F}" srcOrd="11" destOrd="0" presId="urn:microsoft.com/office/officeart/2005/8/layout/list1"/>
    <dgm:cxn modelId="{EA544A2F-248A-4171-A08A-836E4E7D3ECA}" type="presParOf" srcId="{1A071B32-B210-474B-9B15-5B2AA1D9C82E}" destId="{EDB27EBC-2A2D-4641-BAD4-70C4A50C0312}" srcOrd="12" destOrd="0" presId="urn:microsoft.com/office/officeart/2005/8/layout/list1"/>
    <dgm:cxn modelId="{1CEE8B75-44BF-4370-B937-D4B92310CC84}" type="presParOf" srcId="{EDB27EBC-2A2D-4641-BAD4-70C4A50C0312}" destId="{037CF061-CA27-44C6-AB5F-25BDF769DCBC}" srcOrd="0" destOrd="0" presId="urn:microsoft.com/office/officeart/2005/8/layout/list1"/>
    <dgm:cxn modelId="{5821F02A-F437-4996-96DB-F40C932FBCB3}" type="presParOf" srcId="{EDB27EBC-2A2D-4641-BAD4-70C4A50C0312}" destId="{AF0702F6-2789-4D1E-9CAD-C6F52A12B730}" srcOrd="1" destOrd="0" presId="urn:microsoft.com/office/officeart/2005/8/layout/list1"/>
    <dgm:cxn modelId="{66FCEC63-E0D3-41DD-AA6E-104B11316B29}" type="presParOf" srcId="{1A071B32-B210-474B-9B15-5B2AA1D9C82E}" destId="{B35707EC-9998-4146-BACE-67DCD4A0C454}" srcOrd="13" destOrd="0" presId="urn:microsoft.com/office/officeart/2005/8/layout/list1"/>
    <dgm:cxn modelId="{082796C4-1152-467C-B1C6-1A510E36909E}" type="presParOf" srcId="{1A071B32-B210-474B-9B15-5B2AA1D9C82E}" destId="{76269EC7-FB45-457D-9F52-4286D831415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83CD60-B3CB-4C97-9832-31398EC3BCE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71A4D33-E006-4488-A53C-69D1BB6DDD65}">
      <dgm:prSet phldrT="[Metin]"/>
      <dgm:spPr/>
      <dgm:t>
        <a:bodyPr/>
        <a:lstStyle/>
        <a:p>
          <a:r>
            <a:rPr lang="en-US" noProof="0" dirty="0"/>
            <a:t>Coordinating Unit</a:t>
          </a:r>
        </a:p>
      </dgm:t>
    </dgm:pt>
    <dgm:pt modelId="{F7A314CE-201B-4D72-B420-186C627D6921}" type="parTrans" cxnId="{8AD03C52-559C-4A27-AA74-9B221C662EC4}">
      <dgm:prSet/>
      <dgm:spPr/>
      <dgm:t>
        <a:bodyPr/>
        <a:lstStyle/>
        <a:p>
          <a:endParaRPr lang="tr-TR"/>
        </a:p>
      </dgm:t>
    </dgm:pt>
    <dgm:pt modelId="{455566C5-CDCF-43F6-8B17-9344F36DFE65}" type="sibTrans" cxnId="{8AD03C52-559C-4A27-AA74-9B221C662EC4}">
      <dgm:prSet/>
      <dgm:spPr/>
      <dgm:t>
        <a:bodyPr/>
        <a:lstStyle/>
        <a:p>
          <a:endParaRPr lang="tr-TR"/>
        </a:p>
      </dgm:t>
    </dgm:pt>
    <dgm:pt modelId="{F27E14B4-BDC1-4279-A4D1-E61DBF84AE6C}">
      <dgm:prSet phldrT="[Metin]"/>
      <dgm:spPr/>
      <dgm:t>
        <a:bodyPr/>
        <a:lstStyle/>
        <a:p>
          <a:r>
            <a:rPr lang="en-US" noProof="0" dirty="0"/>
            <a:t>Other Relevant Units of OGM (Planning-Approval)</a:t>
          </a:r>
        </a:p>
      </dgm:t>
    </dgm:pt>
    <dgm:pt modelId="{63CE4E21-604B-4F83-95EB-0AA01765F804}" type="parTrans" cxnId="{260FA72D-FF57-41D7-9CE1-7D2CA9ADCD29}">
      <dgm:prSet/>
      <dgm:spPr/>
      <dgm:t>
        <a:bodyPr/>
        <a:lstStyle/>
        <a:p>
          <a:endParaRPr lang="tr-TR"/>
        </a:p>
      </dgm:t>
    </dgm:pt>
    <dgm:pt modelId="{6D9A4F78-9784-4030-AD30-83703D905337}" type="sibTrans" cxnId="{260FA72D-FF57-41D7-9CE1-7D2CA9ADCD29}">
      <dgm:prSet/>
      <dgm:spPr/>
      <dgm:t>
        <a:bodyPr/>
        <a:lstStyle/>
        <a:p>
          <a:endParaRPr lang="tr-TR"/>
        </a:p>
      </dgm:t>
    </dgm:pt>
    <dgm:pt modelId="{26902E02-F670-4E99-B9C6-B78C78AB14E2}">
      <dgm:prSet phldrT="[Metin]"/>
      <dgm:spPr/>
      <dgm:t>
        <a:bodyPr/>
        <a:lstStyle/>
        <a:p>
          <a:r>
            <a:rPr lang="en-US" noProof="0" dirty="0"/>
            <a:t>Central Application Units</a:t>
          </a:r>
        </a:p>
      </dgm:t>
    </dgm:pt>
    <dgm:pt modelId="{70B8C487-3357-4D47-8499-5A4F1E423619}" type="parTrans" cxnId="{10F918C2-329C-4C4A-82B5-0541F643FEC5}">
      <dgm:prSet/>
      <dgm:spPr/>
      <dgm:t>
        <a:bodyPr/>
        <a:lstStyle/>
        <a:p>
          <a:endParaRPr lang="tr-TR"/>
        </a:p>
      </dgm:t>
    </dgm:pt>
    <dgm:pt modelId="{52B4CF82-CF9A-499A-81BA-8109C7836BA0}" type="sibTrans" cxnId="{10F918C2-329C-4C4A-82B5-0541F643FEC5}">
      <dgm:prSet/>
      <dgm:spPr/>
      <dgm:t>
        <a:bodyPr/>
        <a:lstStyle/>
        <a:p>
          <a:endParaRPr lang="tr-TR"/>
        </a:p>
      </dgm:t>
    </dgm:pt>
    <dgm:pt modelId="{B6B47240-9F48-4530-90BB-1BD950FBB304}">
      <dgm:prSet phldrT="[Metin]"/>
      <dgm:spPr/>
      <dgm:t>
        <a:bodyPr/>
        <a:lstStyle/>
        <a:p>
          <a:r>
            <a:rPr lang="en-US" b="0" i="0" noProof="0" dirty="0"/>
            <a:t>General Directorate of Forestry- Department of Soil Conservation and Watershed Rehabilitation</a:t>
          </a:r>
          <a:r>
            <a:rPr lang="en-US" noProof="0" dirty="0"/>
            <a:t> (Article 58 of the Forest Law)</a:t>
          </a:r>
        </a:p>
      </dgm:t>
    </dgm:pt>
    <dgm:pt modelId="{9EBA7A7A-6C91-453A-914E-593C3C554F76}" type="parTrans" cxnId="{1EDF1DD0-FC59-4AC2-99B4-C11F615A2AC9}">
      <dgm:prSet/>
      <dgm:spPr/>
      <dgm:t>
        <a:bodyPr/>
        <a:lstStyle/>
        <a:p>
          <a:endParaRPr lang="tr-TR"/>
        </a:p>
      </dgm:t>
    </dgm:pt>
    <dgm:pt modelId="{C744A0AA-B200-4F89-ADFB-BFD20D55ECAC}" type="sibTrans" cxnId="{1EDF1DD0-FC59-4AC2-99B4-C11F615A2AC9}">
      <dgm:prSet/>
      <dgm:spPr/>
      <dgm:t>
        <a:bodyPr/>
        <a:lstStyle/>
        <a:p>
          <a:endParaRPr lang="tr-TR"/>
        </a:p>
      </dgm:t>
    </dgm:pt>
    <dgm:pt modelId="{2D5F8B09-2836-4801-AFE4-1FE5331466B9}">
      <dgm:prSet phldrT="[Metin]"/>
      <dgm:spPr/>
      <dgm:t>
        <a:bodyPr/>
        <a:lstStyle/>
        <a:p>
          <a:r>
            <a:rPr lang="en-US" b="0" i="0" noProof="0" dirty="0"/>
            <a:t>Strategy Development Department</a:t>
          </a:r>
          <a:endParaRPr lang="en-US" noProof="0" dirty="0"/>
        </a:p>
      </dgm:t>
    </dgm:pt>
    <dgm:pt modelId="{BA54E78B-85E2-4328-BED7-6176A82CB32B}" type="parTrans" cxnId="{D59B3B8A-C1CA-487D-A1C7-11E1DAC3B88C}">
      <dgm:prSet/>
      <dgm:spPr/>
      <dgm:t>
        <a:bodyPr/>
        <a:lstStyle/>
        <a:p>
          <a:endParaRPr lang="tr-TR"/>
        </a:p>
      </dgm:t>
    </dgm:pt>
    <dgm:pt modelId="{4AF9569B-40C7-4776-A373-031D920A0038}" type="sibTrans" cxnId="{D59B3B8A-C1CA-487D-A1C7-11E1DAC3B88C}">
      <dgm:prSet/>
      <dgm:spPr/>
      <dgm:t>
        <a:bodyPr/>
        <a:lstStyle/>
        <a:p>
          <a:endParaRPr lang="tr-TR"/>
        </a:p>
      </dgm:t>
    </dgm:pt>
    <dgm:pt modelId="{E6A34AC5-C597-49D7-89DF-382309C22A54}">
      <dgm:prSet phldrT="[Metin]"/>
      <dgm:spPr/>
      <dgm:t>
        <a:bodyPr/>
        <a:lstStyle/>
        <a:p>
          <a:r>
            <a:rPr lang="en-US" b="0" i="0" noProof="0" dirty="0"/>
            <a:t>Foreign Relations, Training and Research Department</a:t>
          </a:r>
          <a:endParaRPr lang="en-US" noProof="0" dirty="0"/>
        </a:p>
      </dgm:t>
    </dgm:pt>
    <dgm:pt modelId="{02B5449D-698D-4DE1-A011-285D920ED561}" type="parTrans" cxnId="{AD271535-D330-4299-8C02-3D0EDAA974DC}">
      <dgm:prSet/>
      <dgm:spPr/>
      <dgm:t>
        <a:bodyPr/>
        <a:lstStyle/>
        <a:p>
          <a:endParaRPr lang="tr-TR"/>
        </a:p>
      </dgm:t>
    </dgm:pt>
    <dgm:pt modelId="{FF64C610-9705-4BBB-8231-4497EF184170}" type="sibTrans" cxnId="{AD271535-D330-4299-8C02-3D0EDAA974DC}">
      <dgm:prSet/>
      <dgm:spPr/>
      <dgm:t>
        <a:bodyPr/>
        <a:lstStyle/>
        <a:p>
          <a:endParaRPr lang="tr-TR"/>
        </a:p>
      </dgm:t>
    </dgm:pt>
    <dgm:pt modelId="{E8E8CE87-F7DC-46AE-B3B2-C2BF391711E3}">
      <dgm:prSet phldrT="[Metin]"/>
      <dgm:spPr/>
      <dgm:t>
        <a:bodyPr/>
        <a:lstStyle/>
        <a:p>
          <a:r>
            <a:rPr lang="en-US" b="0" i="0" noProof="0" dirty="0"/>
            <a:t>Department of Soil Conservation and Watershed Rehabilitation- all activities</a:t>
          </a:r>
          <a:endParaRPr lang="en-US" noProof="0" dirty="0"/>
        </a:p>
      </dgm:t>
    </dgm:pt>
    <dgm:pt modelId="{E6DAA09E-8FB7-4196-93C4-DAE0428629CC}" type="parTrans" cxnId="{F4B8A220-F2F2-4B99-ABED-216EAB6D10CD}">
      <dgm:prSet/>
      <dgm:spPr/>
      <dgm:t>
        <a:bodyPr/>
        <a:lstStyle/>
        <a:p>
          <a:endParaRPr lang="tr-TR"/>
        </a:p>
      </dgm:t>
    </dgm:pt>
    <dgm:pt modelId="{04F04145-FE87-44F3-BE4B-F36F8A6E19A3}" type="sibTrans" cxnId="{F4B8A220-F2F2-4B99-ABED-216EAB6D10CD}">
      <dgm:prSet/>
      <dgm:spPr/>
      <dgm:t>
        <a:bodyPr/>
        <a:lstStyle/>
        <a:p>
          <a:endParaRPr lang="tr-TR"/>
        </a:p>
      </dgm:t>
    </dgm:pt>
    <dgm:pt modelId="{BF0270AD-0584-4E60-A2F3-0DB26F49C4DB}">
      <dgm:prSet phldrT="[Metin]"/>
      <dgm:spPr/>
      <dgm:t>
        <a:bodyPr/>
        <a:lstStyle/>
        <a:p>
          <a:r>
            <a:rPr lang="en-US" noProof="0" dirty="0"/>
            <a:t>Provincial Implementation Units</a:t>
          </a:r>
        </a:p>
      </dgm:t>
    </dgm:pt>
    <dgm:pt modelId="{A5197D4D-F459-4134-9858-BC3935956C90}" type="parTrans" cxnId="{F7D4483D-BA6E-4B48-B728-7469EA874C50}">
      <dgm:prSet/>
      <dgm:spPr/>
      <dgm:t>
        <a:bodyPr/>
        <a:lstStyle/>
        <a:p>
          <a:endParaRPr lang="tr-TR"/>
        </a:p>
      </dgm:t>
    </dgm:pt>
    <dgm:pt modelId="{44FEFAB8-29D9-4B88-AE0A-7A8F932BEF6A}" type="sibTrans" cxnId="{F7D4483D-BA6E-4B48-B728-7469EA874C50}">
      <dgm:prSet/>
      <dgm:spPr/>
      <dgm:t>
        <a:bodyPr/>
        <a:lstStyle/>
        <a:p>
          <a:endParaRPr lang="tr-TR"/>
        </a:p>
      </dgm:t>
    </dgm:pt>
    <dgm:pt modelId="{964C1C3E-8FB8-4E22-9E1F-304A5FE4735F}">
      <dgm:prSet phldrT="[Metin]"/>
      <dgm:spPr/>
      <dgm:t>
        <a:bodyPr/>
        <a:lstStyle/>
        <a:p>
          <a:r>
            <a:rPr lang="en-US" b="0" i="0" noProof="0" dirty="0"/>
            <a:t>Department of Forest-Village Relations- </a:t>
          </a:r>
          <a:r>
            <a:rPr lang="en-US" i="1" noProof="0" dirty="0"/>
            <a:t>Supports to forest villagers</a:t>
          </a:r>
        </a:p>
      </dgm:t>
    </dgm:pt>
    <dgm:pt modelId="{585122B4-AF84-4DDA-AA01-230CD1D58BAC}" type="parTrans" cxnId="{5475BE93-BD8B-41BE-972A-87430B1EEC91}">
      <dgm:prSet/>
      <dgm:spPr/>
      <dgm:t>
        <a:bodyPr/>
        <a:lstStyle/>
        <a:p>
          <a:endParaRPr lang="tr-TR"/>
        </a:p>
      </dgm:t>
    </dgm:pt>
    <dgm:pt modelId="{F4AAE36E-6062-47F0-A488-89B051184D8B}" type="sibTrans" cxnId="{5475BE93-BD8B-41BE-972A-87430B1EEC91}">
      <dgm:prSet/>
      <dgm:spPr/>
      <dgm:t>
        <a:bodyPr/>
        <a:lstStyle/>
        <a:p>
          <a:endParaRPr lang="tr-TR"/>
        </a:p>
      </dgm:t>
    </dgm:pt>
    <dgm:pt modelId="{7691C52C-47E2-47C3-8EF1-A6C1FD99B8AF}">
      <dgm:prSet phldrT="[Metin]"/>
      <dgm:spPr/>
      <dgm:t>
        <a:bodyPr/>
        <a:lstStyle/>
        <a:p>
          <a:r>
            <a:rPr lang="en-US" b="0" i="0" noProof="0" dirty="0"/>
            <a:t>Forest Production and Marketing Department-</a:t>
          </a:r>
          <a:r>
            <a:rPr lang="tr-TR" b="0" i="0" noProof="0" dirty="0"/>
            <a:t>  </a:t>
          </a:r>
          <a:r>
            <a:rPr lang="en-US" b="0" i="1" noProof="0" dirty="0"/>
            <a:t>Production of wood, supporting the relevant sector, especially small and medium size forestry enterprises</a:t>
          </a:r>
          <a:endParaRPr lang="en-US" b="1" i="1" noProof="0" dirty="0"/>
        </a:p>
      </dgm:t>
    </dgm:pt>
    <dgm:pt modelId="{14050433-9050-4444-9E0B-639FBB42F3D3}" type="parTrans" cxnId="{26EADCFE-8495-4EE5-A381-F4E2E5AE06C0}">
      <dgm:prSet/>
      <dgm:spPr/>
      <dgm:t>
        <a:bodyPr/>
        <a:lstStyle/>
        <a:p>
          <a:endParaRPr lang="tr-TR"/>
        </a:p>
      </dgm:t>
    </dgm:pt>
    <dgm:pt modelId="{49BA5902-3E43-4DAD-888F-A025B435C10A}" type="sibTrans" cxnId="{26EADCFE-8495-4EE5-A381-F4E2E5AE06C0}">
      <dgm:prSet/>
      <dgm:spPr/>
      <dgm:t>
        <a:bodyPr/>
        <a:lstStyle/>
        <a:p>
          <a:endParaRPr lang="tr-TR"/>
        </a:p>
      </dgm:t>
    </dgm:pt>
    <dgm:pt modelId="{02AABE44-0735-4E2D-86EF-2CA51611F64B}">
      <dgm:prSet phldrT="[Metin]"/>
      <dgm:spPr/>
      <dgm:t>
        <a:bodyPr/>
        <a:lstStyle/>
        <a:p>
          <a:r>
            <a:rPr lang="en-US" b="0" i="0" noProof="0" dirty="0"/>
            <a:t>Department of Non-Wood Forest Products and Services</a:t>
          </a:r>
          <a:endParaRPr lang="en-US" b="1" i="1" noProof="0" dirty="0"/>
        </a:p>
      </dgm:t>
    </dgm:pt>
    <dgm:pt modelId="{C18C2175-31FD-4AE7-AE2C-2A440D58495D}" type="parTrans" cxnId="{F1BB597A-5936-46E1-B71E-EFC19E30E363}">
      <dgm:prSet/>
      <dgm:spPr/>
      <dgm:t>
        <a:bodyPr/>
        <a:lstStyle/>
        <a:p>
          <a:endParaRPr lang="tr-TR"/>
        </a:p>
      </dgm:t>
    </dgm:pt>
    <dgm:pt modelId="{F202C9DE-A6EE-4DE4-BEF9-EC6214ED8BFD}" type="sibTrans" cxnId="{F1BB597A-5936-46E1-B71E-EFC19E30E363}">
      <dgm:prSet/>
      <dgm:spPr/>
      <dgm:t>
        <a:bodyPr/>
        <a:lstStyle/>
        <a:p>
          <a:endParaRPr lang="tr-TR"/>
        </a:p>
      </dgm:t>
    </dgm:pt>
    <dgm:pt modelId="{943BE61E-8840-47E1-A54A-3BF736B39D33}">
      <dgm:prSet phldrT="[Metin]"/>
      <dgm:spPr/>
      <dgm:t>
        <a:bodyPr/>
        <a:lstStyle/>
        <a:p>
          <a:r>
            <a:rPr lang="en-US" b="0" i="0" noProof="0" dirty="0">
              <a:hlinkClick xmlns:r="http://schemas.openxmlformats.org/officeDocument/2006/relationships" r:id="rId1"/>
            </a:rPr>
            <a:t>Giresun Regional Directorate</a:t>
          </a:r>
          <a:r>
            <a:rPr lang="en-US" b="0" i="0" noProof="0" dirty="0"/>
            <a:t>-</a:t>
          </a:r>
          <a:endParaRPr lang="en-US" noProof="0" dirty="0"/>
        </a:p>
      </dgm:t>
    </dgm:pt>
    <dgm:pt modelId="{774E0A13-A48E-4886-B6AE-8A87059A3ECF}" type="parTrans" cxnId="{8E6A020C-4C0D-408A-9A02-D71F50FC10D4}">
      <dgm:prSet/>
      <dgm:spPr/>
      <dgm:t>
        <a:bodyPr/>
        <a:lstStyle/>
        <a:p>
          <a:endParaRPr lang="tr-TR"/>
        </a:p>
      </dgm:t>
    </dgm:pt>
    <dgm:pt modelId="{13833A31-9610-4A85-B24D-4F927A7A26A2}" type="sibTrans" cxnId="{8E6A020C-4C0D-408A-9A02-D71F50FC10D4}">
      <dgm:prSet/>
      <dgm:spPr/>
      <dgm:t>
        <a:bodyPr/>
        <a:lstStyle/>
        <a:p>
          <a:endParaRPr lang="tr-TR"/>
        </a:p>
      </dgm:t>
    </dgm:pt>
    <dgm:pt modelId="{4DE750B7-9825-4D20-9E64-4C52C1794E9B}">
      <dgm:prSet phldrT="[Metin]"/>
      <dgm:spPr/>
      <dgm:t>
        <a:bodyPr/>
        <a:lstStyle/>
        <a:p>
          <a:r>
            <a:rPr lang="en-US" noProof="0" dirty="0" err="1"/>
            <a:t>Ünye</a:t>
          </a:r>
          <a:r>
            <a:rPr lang="en-US" noProof="0" dirty="0"/>
            <a:t> Directorate of Forestry</a:t>
          </a:r>
        </a:p>
      </dgm:t>
    </dgm:pt>
    <dgm:pt modelId="{689E6EA4-B508-48D9-BE0F-F5DD554E2145}" type="parTrans" cxnId="{C9512372-E270-41F1-BCC8-49F7A48EE5C5}">
      <dgm:prSet/>
      <dgm:spPr/>
      <dgm:t>
        <a:bodyPr/>
        <a:lstStyle/>
        <a:p>
          <a:endParaRPr lang="tr-TR"/>
        </a:p>
      </dgm:t>
    </dgm:pt>
    <dgm:pt modelId="{19012C31-536C-4C8C-8C9C-84B985740833}" type="sibTrans" cxnId="{C9512372-E270-41F1-BCC8-49F7A48EE5C5}">
      <dgm:prSet/>
      <dgm:spPr/>
      <dgm:t>
        <a:bodyPr/>
        <a:lstStyle/>
        <a:p>
          <a:endParaRPr lang="tr-TR"/>
        </a:p>
      </dgm:t>
    </dgm:pt>
    <dgm:pt modelId="{AD19838C-14CC-4864-BEE8-F9F139C8D612}">
      <dgm:prSet phldrT="[Metin]"/>
      <dgm:spPr/>
      <dgm:t>
        <a:bodyPr/>
        <a:lstStyle/>
        <a:p>
          <a:r>
            <a:rPr lang="en-US" noProof="0" dirty="0" err="1"/>
            <a:t>Ordu</a:t>
          </a:r>
          <a:r>
            <a:rPr lang="en-US" noProof="0" dirty="0"/>
            <a:t> Directorate of Forestry</a:t>
          </a:r>
        </a:p>
      </dgm:t>
    </dgm:pt>
    <dgm:pt modelId="{4CAD9AD5-52F9-490A-A5BA-A156BBD5F6F4}" type="parTrans" cxnId="{2477B06D-0AE0-43C2-B04B-2FD49C4F87F7}">
      <dgm:prSet/>
      <dgm:spPr/>
      <dgm:t>
        <a:bodyPr/>
        <a:lstStyle/>
        <a:p>
          <a:endParaRPr lang="tr-TR"/>
        </a:p>
      </dgm:t>
    </dgm:pt>
    <dgm:pt modelId="{EB551B6D-89C3-4CA0-A4BF-815A66532BA6}" type="sibTrans" cxnId="{2477B06D-0AE0-43C2-B04B-2FD49C4F87F7}">
      <dgm:prSet/>
      <dgm:spPr/>
      <dgm:t>
        <a:bodyPr/>
        <a:lstStyle/>
        <a:p>
          <a:endParaRPr lang="tr-TR"/>
        </a:p>
      </dgm:t>
    </dgm:pt>
    <dgm:pt modelId="{BB47062A-A27A-49C1-BDD5-4574713E2817}">
      <dgm:prSet phldrT="[Metin]"/>
      <dgm:spPr/>
      <dgm:t>
        <a:bodyPr/>
        <a:lstStyle/>
        <a:p>
          <a:r>
            <a:rPr lang="en-US" b="0" i="0" noProof="0" dirty="0" err="1">
              <a:hlinkClick xmlns:r="http://schemas.openxmlformats.org/officeDocument/2006/relationships" r:id="rId2"/>
            </a:rPr>
            <a:t>Amasya</a:t>
          </a:r>
          <a:r>
            <a:rPr lang="en-US" b="0" i="0" noProof="0" dirty="0">
              <a:hlinkClick xmlns:r="http://schemas.openxmlformats.org/officeDocument/2006/relationships" r:id="rId2"/>
            </a:rPr>
            <a:t> Regional Directorate</a:t>
          </a:r>
          <a:endParaRPr lang="en-US" noProof="0" dirty="0"/>
        </a:p>
      </dgm:t>
    </dgm:pt>
    <dgm:pt modelId="{52B7C3EB-71C0-4D76-9EBA-89AB3B9E0A3C}" type="parTrans" cxnId="{E0B815C7-B5EA-442D-9602-E95B9CBA3DE5}">
      <dgm:prSet/>
      <dgm:spPr/>
      <dgm:t>
        <a:bodyPr/>
        <a:lstStyle/>
        <a:p>
          <a:endParaRPr lang="tr-TR"/>
        </a:p>
      </dgm:t>
    </dgm:pt>
    <dgm:pt modelId="{D382E3ED-D2D2-4E3F-AC32-FA6B4328524C}" type="sibTrans" cxnId="{E0B815C7-B5EA-442D-9602-E95B9CBA3DE5}">
      <dgm:prSet/>
      <dgm:spPr/>
      <dgm:t>
        <a:bodyPr/>
        <a:lstStyle/>
        <a:p>
          <a:endParaRPr lang="tr-TR"/>
        </a:p>
      </dgm:t>
    </dgm:pt>
    <dgm:pt modelId="{48841D30-BE49-4DD7-9B03-114063C0448F}">
      <dgm:prSet phldrT="[Metin]"/>
      <dgm:spPr/>
      <dgm:t>
        <a:bodyPr/>
        <a:lstStyle/>
        <a:p>
          <a:r>
            <a:rPr lang="en-US" noProof="0" dirty="0" err="1"/>
            <a:t>Niksar</a:t>
          </a:r>
          <a:r>
            <a:rPr lang="en-US" noProof="0" dirty="0"/>
            <a:t> Directorate of Forestry</a:t>
          </a:r>
        </a:p>
      </dgm:t>
    </dgm:pt>
    <dgm:pt modelId="{B76DB5B0-D376-4957-B2E9-C09533E03B3A}" type="parTrans" cxnId="{2B8BF070-443F-44C1-920B-F457F8A8BC72}">
      <dgm:prSet/>
      <dgm:spPr/>
      <dgm:t>
        <a:bodyPr/>
        <a:lstStyle/>
        <a:p>
          <a:endParaRPr lang="tr-TR"/>
        </a:p>
      </dgm:t>
    </dgm:pt>
    <dgm:pt modelId="{C0AECA78-BF97-4EC8-8CA4-FFAF21E38CEE}" type="sibTrans" cxnId="{2B8BF070-443F-44C1-920B-F457F8A8BC72}">
      <dgm:prSet/>
      <dgm:spPr/>
      <dgm:t>
        <a:bodyPr/>
        <a:lstStyle/>
        <a:p>
          <a:endParaRPr lang="tr-TR"/>
        </a:p>
      </dgm:t>
    </dgm:pt>
    <dgm:pt modelId="{E2C6DA0D-202D-41A9-9B66-CEFD0F8D7F8F}">
      <dgm:prSet phldrT="[Metin]"/>
      <dgm:spPr/>
      <dgm:t>
        <a:bodyPr/>
        <a:lstStyle/>
        <a:p>
          <a:r>
            <a:rPr lang="en-US" noProof="0" dirty="0"/>
            <a:t>Department of Combating Forest Pest</a:t>
          </a:r>
        </a:p>
      </dgm:t>
    </dgm:pt>
    <dgm:pt modelId="{A679B879-5561-45F9-89BA-91005E30818B}" type="parTrans" cxnId="{DC4E16CB-91B3-4DA9-8D84-58EAF721C963}">
      <dgm:prSet/>
      <dgm:spPr/>
      <dgm:t>
        <a:bodyPr/>
        <a:lstStyle/>
        <a:p>
          <a:endParaRPr lang="tr-TR"/>
        </a:p>
      </dgm:t>
    </dgm:pt>
    <dgm:pt modelId="{50CA2E3C-10E8-4E79-8368-E5AFCBA6FD48}" type="sibTrans" cxnId="{DC4E16CB-91B3-4DA9-8D84-58EAF721C963}">
      <dgm:prSet/>
      <dgm:spPr/>
      <dgm:t>
        <a:bodyPr/>
        <a:lstStyle/>
        <a:p>
          <a:endParaRPr lang="tr-TR"/>
        </a:p>
      </dgm:t>
    </dgm:pt>
    <dgm:pt modelId="{635130B1-C5E3-41BF-BD98-BCA2854DA107}">
      <dgm:prSet/>
      <dgm:spPr/>
      <dgm:t>
        <a:bodyPr/>
        <a:lstStyle/>
        <a:p>
          <a:r>
            <a:rPr lang="en-US" noProof="0" dirty="0"/>
            <a:t>Department of Forest Fire Combating</a:t>
          </a:r>
        </a:p>
      </dgm:t>
    </dgm:pt>
    <dgm:pt modelId="{ED9CDAEE-D968-4BA5-A75A-1E5D8C9719E3}" type="parTrans" cxnId="{8DE5F0F7-94B5-43A8-B92F-D7B02D543531}">
      <dgm:prSet/>
      <dgm:spPr/>
      <dgm:t>
        <a:bodyPr/>
        <a:lstStyle/>
        <a:p>
          <a:endParaRPr lang="tr-TR"/>
        </a:p>
      </dgm:t>
    </dgm:pt>
    <dgm:pt modelId="{5A9E9B43-4BE7-4120-8A53-9D99A501CEE7}" type="sibTrans" cxnId="{8DE5F0F7-94B5-43A8-B92F-D7B02D543531}">
      <dgm:prSet/>
      <dgm:spPr/>
      <dgm:t>
        <a:bodyPr/>
        <a:lstStyle/>
        <a:p>
          <a:endParaRPr lang="tr-TR"/>
        </a:p>
      </dgm:t>
    </dgm:pt>
    <dgm:pt modelId="{C0763AEB-1B65-4711-968B-36B53B3E99B9}">
      <dgm:prSet/>
      <dgm:spPr/>
      <dgm:t>
        <a:bodyPr/>
        <a:lstStyle/>
        <a:p>
          <a:r>
            <a:rPr lang="en-US" noProof="0" dirty="0"/>
            <a:t>Department of Silviculture</a:t>
          </a:r>
        </a:p>
      </dgm:t>
    </dgm:pt>
    <dgm:pt modelId="{4FE4EB92-E48F-4D82-ACA1-018A3159EF95}" type="parTrans" cxnId="{C868DEC0-BAD0-410C-9B77-E2C4A6295E33}">
      <dgm:prSet/>
      <dgm:spPr/>
      <dgm:t>
        <a:bodyPr/>
        <a:lstStyle/>
        <a:p>
          <a:endParaRPr lang="tr-TR"/>
        </a:p>
      </dgm:t>
    </dgm:pt>
    <dgm:pt modelId="{79262A9D-F20E-4E32-B0E2-78C64CBE3C22}" type="sibTrans" cxnId="{C868DEC0-BAD0-410C-9B77-E2C4A6295E33}">
      <dgm:prSet/>
      <dgm:spPr/>
      <dgm:t>
        <a:bodyPr/>
        <a:lstStyle/>
        <a:p>
          <a:endParaRPr lang="tr-TR"/>
        </a:p>
      </dgm:t>
    </dgm:pt>
    <dgm:pt modelId="{160F67DB-5AE1-4D83-9A0E-C41D1CF8B97A}">
      <dgm:prSet/>
      <dgm:spPr/>
      <dgm:t>
        <a:bodyPr/>
        <a:lstStyle/>
        <a:p>
          <a:r>
            <a:rPr lang="en-US" noProof="0" dirty="0"/>
            <a:t>Department of Construction and Procurement</a:t>
          </a:r>
        </a:p>
      </dgm:t>
    </dgm:pt>
    <dgm:pt modelId="{6FE98C09-A864-49AB-8081-CAB084A7332F}" type="parTrans" cxnId="{35F69AF2-C491-4CC2-9022-F09C63768595}">
      <dgm:prSet/>
      <dgm:spPr/>
      <dgm:t>
        <a:bodyPr/>
        <a:lstStyle/>
        <a:p>
          <a:endParaRPr lang="tr-TR"/>
        </a:p>
      </dgm:t>
    </dgm:pt>
    <dgm:pt modelId="{985CA657-A37A-4911-B4BC-7865953DAFFE}" type="sibTrans" cxnId="{35F69AF2-C491-4CC2-9022-F09C63768595}">
      <dgm:prSet/>
      <dgm:spPr/>
      <dgm:t>
        <a:bodyPr/>
        <a:lstStyle/>
        <a:p>
          <a:endParaRPr lang="tr-TR"/>
        </a:p>
      </dgm:t>
    </dgm:pt>
    <dgm:pt modelId="{6F62836C-C9DE-4B56-8ADE-615919278036}" type="pres">
      <dgm:prSet presAssocID="{5C83CD60-B3CB-4C97-9832-31398EC3BCE6}" presName="linear" presStyleCnt="0">
        <dgm:presLayoutVars>
          <dgm:dir/>
          <dgm:animLvl val="lvl"/>
          <dgm:resizeHandles val="exact"/>
        </dgm:presLayoutVars>
      </dgm:prSet>
      <dgm:spPr/>
    </dgm:pt>
    <dgm:pt modelId="{CCBAE4A3-7655-44B7-BA79-A01CE843E5A1}" type="pres">
      <dgm:prSet presAssocID="{271A4D33-E006-4488-A53C-69D1BB6DDD65}" presName="parentLin" presStyleCnt="0"/>
      <dgm:spPr/>
    </dgm:pt>
    <dgm:pt modelId="{C3467D3D-54E2-4A58-897F-9CFF2EBFFE16}" type="pres">
      <dgm:prSet presAssocID="{271A4D33-E006-4488-A53C-69D1BB6DDD65}" presName="parentLeftMargin" presStyleLbl="node1" presStyleIdx="0" presStyleCnt="4"/>
      <dgm:spPr/>
    </dgm:pt>
    <dgm:pt modelId="{0BC89A05-2BE0-4FC1-9C89-6CBC81C981B0}" type="pres">
      <dgm:prSet presAssocID="{271A4D33-E006-4488-A53C-69D1BB6DDD6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B8B7032-780E-4EA4-A0DD-3827AA4C5226}" type="pres">
      <dgm:prSet presAssocID="{271A4D33-E006-4488-A53C-69D1BB6DDD65}" presName="negativeSpace" presStyleCnt="0"/>
      <dgm:spPr/>
    </dgm:pt>
    <dgm:pt modelId="{EED5FA15-64E9-4E79-93A3-147A067317A2}" type="pres">
      <dgm:prSet presAssocID="{271A4D33-E006-4488-A53C-69D1BB6DDD65}" presName="childText" presStyleLbl="conFgAcc1" presStyleIdx="0" presStyleCnt="4">
        <dgm:presLayoutVars>
          <dgm:bulletEnabled val="1"/>
        </dgm:presLayoutVars>
      </dgm:prSet>
      <dgm:spPr/>
    </dgm:pt>
    <dgm:pt modelId="{339F16D7-ACCB-4D26-BC66-0B46DA68E928}" type="pres">
      <dgm:prSet presAssocID="{455566C5-CDCF-43F6-8B17-9344F36DFE65}" presName="spaceBetweenRectangles" presStyleCnt="0"/>
      <dgm:spPr/>
    </dgm:pt>
    <dgm:pt modelId="{60893C48-AE18-436A-BCC9-A1E1613C6810}" type="pres">
      <dgm:prSet presAssocID="{F27E14B4-BDC1-4279-A4D1-E61DBF84AE6C}" presName="parentLin" presStyleCnt="0"/>
      <dgm:spPr/>
    </dgm:pt>
    <dgm:pt modelId="{E11270B4-E91A-4691-BB14-14E9F7223778}" type="pres">
      <dgm:prSet presAssocID="{F27E14B4-BDC1-4279-A4D1-E61DBF84AE6C}" presName="parentLeftMargin" presStyleLbl="node1" presStyleIdx="0" presStyleCnt="4"/>
      <dgm:spPr/>
    </dgm:pt>
    <dgm:pt modelId="{02D94761-4A59-4420-99DF-BAC20F921A1F}" type="pres">
      <dgm:prSet presAssocID="{F27E14B4-BDC1-4279-A4D1-E61DBF84AE6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6F44D18-95CD-4712-9144-F00D3760687F}" type="pres">
      <dgm:prSet presAssocID="{F27E14B4-BDC1-4279-A4D1-E61DBF84AE6C}" presName="negativeSpace" presStyleCnt="0"/>
      <dgm:spPr/>
    </dgm:pt>
    <dgm:pt modelId="{98055AC3-9487-490D-BF6B-EA2CDF033BD9}" type="pres">
      <dgm:prSet presAssocID="{F27E14B4-BDC1-4279-A4D1-E61DBF84AE6C}" presName="childText" presStyleLbl="conFgAcc1" presStyleIdx="1" presStyleCnt="4">
        <dgm:presLayoutVars>
          <dgm:bulletEnabled val="1"/>
        </dgm:presLayoutVars>
      </dgm:prSet>
      <dgm:spPr/>
    </dgm:pt>
    <dgm:pt modelId="{9C509B99-6F34-443E-BD96-924AEA691ABA}" type="pres">
      <dgm:prSet presAssocID="{6D9A4F78-9784-4030-AD30-83703D905337}" presName="spaceBetweenRectangles" presStyleCnt="0"/>
      <dgm:spPr/>
    </dgm:pt>
    <dgm:pt modelId="{62727783-107D-44B2-AA66-4804AAB685D2}" type="pres">
      <dgm:prSet presAssocID="{26902E02-F670-4E99-B9C6-B78C78AB14E2}" presName="parentLin" presStyleCnt="0"/>
      <dgm:spPr/>
    </dgm:pt>
    <dgm:pt modelId="{091DDCCF-CD66-41DB-B028-27C450FF3D2A}" type="pres">
      <dgm:prSet presAssocID="{26902E02-F670-4E99-B9C6-B78C78AB14E2}" presName="parentLeftMargin" presStyleLbl="node1" presStyleIdx="1" presStyleCnt="4"/>
      <dgm:spPr/>
    </dgm:pt>
    <dgm:pt modelId="{FFD24F6F-8EA6-456B-8036-9CD69601A76C}" type="pres">
      <dgm:prSet presAssocID="{26902E02-F670-4E99-B9C6-B78C78AB14E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0C7587E-26D7-48CD-9A0C-4470FFCB9AEF}" type="pres">
      <dgm:prSet presAssocID="{26902E02-F670-4E99-B9C6-B78C78AB14E2}" presName="negativeSpace" presStyleCnt="0"/>
      <dgm:spPr/>
    </dgm:pt>
    <dgm:pt modelId="{007C65E3-E17D-4C29-B817-A595A87C63EB}" type="pres">
      <dgm:prSet presAssocID="{26902E02-F670-4E99-B9C6-B78C78AB14E2}" presName="childText" presStyleLbl="conFgAcc1" presStyleIdx="2" presStyleCnt="4">
        <dgm:presLayoutVars>
          <dgm:bulletEnabled val="1"/>
        </dgm:presLayoutVars>
      </dgm:prSet>
      <dgm:spPr/>
    </dgm:pt>
    <dgm:pt modelId="{528B21D1-191A-4A8A-B9BE-4E52D1A83C73}" type="pres">
      <dgm:prSet presAssocID="{52B4CF82-CF9A-499A-81BA-8109C7836BA0}" presName="spaceBetweenRectangles" presStyleCnt="0"/>
      <dgm:spPr/>
    </dgm:pt>
    <dgm:pt modelId="{DC4F6F2C-CE18-4608-A52D-08FB0A8D225A}" type="pres">
      <dgm:prSet presAssocID="{BF0270AD-0584-4E60-A2F3-0DB26F49C4DB}" presName="parentLin" presStyleCnt="0"/>
      <dgm:spPr/>
    </dgm:pt>
    <dgm:pt modelId="{37A1BEBB-E5AD-4E7A-A7D8-CA8BF80BD96E}" type="pres">
      <dgm:prSet presAssocID="{BF0270AD-0584-4E60-A2F3-0DB26F49C4DB}" presName="parentLeftMargin" presStyleLbl="node1" presStyleIdx="2" presStyleCnt="4"/>
      <dgm:spPr/>
    </dgm:pt>
    <dgm:pt modelId="{BA39BDDA-A543-4A45-83E1-B9F34EF42B96}" type="pres">
      <dgm:prSet presAssocID="{BF0270AD-0584-4E60-A2F3-0DB26F49C4D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46BAF50-5892-47B5-AEC5-A25E04A94424}" type="pres">
      <dgm:prSet presAssocID="{BF0270AD-0584-4E60-A2F3-0DB26F49C4DB}" presName="negativeSpace" presStyleCnt="0"/>
      <dgm:spPr/>
    </dgm:pt>
    <dgm:pt modelId="{0FB73358-3525-41D0-AAE9-C34576E08926}" type="pres">
      <dgm:prSet presAssocID="{BF0270AD-0584-4E60-A2F3-0DB26F49C4D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E6A020C-4C0D-408A-9A02-D71F50FC10D4}" srcId="{BF0270AD-0584-4E60-A2F3-0DB26F49C4DB}" destId="{943BE61E-8840-47E1-A54A-3BF736B39D33}" srcOrd="0" destOrd="0" parTransId="{774E0A13-A48E-4886-B6AE-8A87059A3ECF}" sibTransId="{13833A31-9610-4A85-B24D-4F927A7A26A2}"/>
    <dgm:cxn modelId="{EFCD5110-9079-41E2-A1E7-98FDA6E0E367}" type="presOf" srcId="{BF0270AD-0584-4E60-A2F3-0DB26F49C4DB}" destId="{BA39BDDA-A543-4A45-83E1-B9F34EF42B96}" srcOrd="1" destOrd="0" presId="urn:microsoft.com/office/officeart/2005/8/layout/list1"/>
    <dgm:cxn modelId="{F4B8A220-F2F2-4B99-ABED-216EAB6D10CD}" srcId="{26902E02-F670-4E99-B9C6-B78C78AB14E2}" destId="{E8E8CE87-F7DC-46AE-B3B2-C2BF391711E3}" srcOrd="0" destOrd="0" parTransId="{E6DAA09E-8FB7-4196-93C4-DAE0428629CC}" sibTransId="{04F04145-FE87-44F3-BE4B-F36F8A6E19A3}"/>
    <dgm:cxn modelId="{4A81A221-7149-4C39-9EF3-7C16DD994B99}" type="presOf" srcId="{26902E02-F670-4E99-B9C6-B78C78AB14E2}" destId="{091DDCCF-CD66-41DB-B028-27C450FF3D2A}" srcOrd="0" destOrd="0" presId="urn:microsoft.com/office/officeart/2005/8/layout/list1"/>
    <dgm:cxn modelId="{FBBF9323-AC2A-41C3-A6FC-74AA5477B726}" type="presOf" srcId="{271A4D33-E006-4488-A53C-69D1BB6DDD65}" destId="{C3467D3D-54E2-4A58-897F-9CFF2EBFFE16}" srcOrd="0" destOrd="0" presId="urn:microsoft.com/office/officeart/2005/8/layout/list1"/>
    <dgm:cxn modelId="{AADD7724-3B0D-4920-9548-B7919F9A8546}" type="presOf" srcId="{E8E8CE87-F7DC-46AE-B3B2-C2BF391711E3}" destId="{007C65E3-E17D-4C29-B817-A595A87C63EB}" srcOrd="0" destOrd="0" presId="urn:microsoft.com/office/officeart/2005/8/layout/list1"/>
    <dgm:cxn modelId="{B2E19627-6F7B-41BF-B072-FB0219C4D930}" type="presOf" srcId="{26902E02-F670-4E99-B9C6-B78C78AB14E2}" destId="{FFD24F6F-8EA6-456B-8036-9CD69601A76C}" srcOrd="1" destOrd="0" presId="urn:microsoft.com/office/officeart/2005/8/layout/list1"/>
    <dgm:cxn modelId="{260FA72D-FF57-41D7-9CE1-7D2CA9ADCD29}" srcId="{5C83CD60-B3CB-4C97-9832-31398EC3BCE6}" destId="{F27E14B4-BDC1-4279-A4D1-E61DBF84AE6C}" srcOrd="1" destOrd="0" parTransId="{63CE4E21-604B-4F83-95EB-0AA01765F804}" sibTransId="{6D9A4F78-9784-4030-AD30-83703D905337}"/>
    <dgm:cxn modelId="{3783B631-ED58-48B8-9278-5DEB0DCC17E5}" type="presOf" srcId="{160F67DB-5AE1-4D83-9A0E-C41D1CF8B97A}" destId="{007C65E3-E17D-4C29-B817-A595A87C63EB}" srcOrd="0" destOrd="7" presId="urn:microsoft.com/office/officeart/2005/8/layout/list1"/>
    <dgm:cxn modelId="{D857A733-4AF3-4312-BB0C-9A0C54FE076E}" type="presOf" srcId="{7691C52C-47E2-47C3-8EF1-A6C1FD99B8AF}" destId="{007C65E3-E17D-4C29-B817-A595A87C63EB}" srcOrd="0" destOrd="2" presId="urn:microsoft.com/office/officeart/2005/8/layout/list1"/>
    <dgm:cxn modelId="{9BAA5E34-29D3-4D62-96C3-BC436C7A2014}" type="presOf" srcId="{2D5F8B09-2836-4801-AFE4-1FE5331466B9}" destId="{98055AC3-9487-490D-BF6B-EA2CDF033BD9}" srcOrd="0" destOrd="0" presId="urn:microsoft.com/office/officeart/2005/8/layout/list1"/>
    <dgm:cxn modelId="{AD271535-D330-4299-8C02-3D0EDAA974DC}" srcId="{F27E14B4-BDC1-4279-A4D1-E61DBF84AE6C}" destId="{E6A34AC5-C597-49D7-89DF-382309C22A54}" srcOrd="1" destOrd="0" parTransId="{02B5449D-698D-4DE1-A011-285D920ED561}" sibTransId="{FF64C610-9705-4BBB-8231-4497EF184170}"/>
    <dgm:cxn modelId="{F7D4483D-BA6E-4B48-B728-7469EA874C50}" srcId="{5C83CD60-B3CB-4C97-9832-31398EC3BCE6}" destId="{BF0270AD-0584-4E60-A2F3-0DB26F49C4DB}" srcOrd="3" destOrd="0" parTransId="{A5197D4D-F459-4134-9858-BC3935956C90}" sibTransId="{44FEFAB8-29D9-4B88-AE0A-7A8F932BEF6A}"/>
    <dgm:cxn modelId="{5184BD63-A0E4-4C8B-AA31-E70F5DE64002}" type="presOf" srcId="{E6A34AC5-C597-49D7-89DF-382309C22A54}" destId="{98055AC3-9487-490D-BF6B-EA2CDF033BD9}" srcOrd="0" destOrd="1" presId="urn:microsoft.com/office/officeart/2005/8/layout/list1"/>
    <dgm:cxn modelId="{0B270244-AFC4-4F8A-9218-ACF7AED5870F}" type="presOf" srcId="{5C83CD60-B3CB-4C97-9832-31398EC3BCE6}" destId="{6F62836C-C9DE-4B56-8ADE-615919278036}" srcOrd="0" destOrd="0" presId="urn:microsoft.com/office/officeart/2005/8/layout/list1"/>
    <dgm:cxn modelId="{C0477165-7E7D-4619-B2AD-83EC0FC73C6C}" type="presOf" srcId="{4DE750B7-9825-4D20-9E64-4C52C1794E9B}" destId="{0FB73358-3525-41D0-AAE9-C34576E08926}" srcOrd="0" destOrd="1" presId="urn:microsoft.com/office/officeart/2005/8/layout/list1"/>
    <dgm:cxn modelId="{6DD27568-8F0A-4986-A925-EB7E15454432}" type="presOf" srcId="{E2C6DA0D-202D-41A9-9B66-CEFD0F8D7F8F}" destId="{007C65E3-E17D-4C29-B817-A595A87C63EB}" srcOrd="0" destOrd="4" presId="urn:microsoft.com/office/officeart/2005/8/layout/list1"/>
    <dgm:cxn modelId="{89FDD34A-E231-483B-8FFC-EC7CA2F8747F}" type="presOf" srcId="{271A4D33-E006-4488-A53C-69D1BB6DDD65}" destId="{0BC89A05-2BE0-4FC1-9C89-6CBC81C981B0}" srcOrd="1" destOrd="0" presId="urn:microsoft.com/office/officeart/2005/8/layout/list1"/>
    <dgm:cxn modelId="{2477B06D-0AE0-43C2-B04B-2FD49C4F87F7}" srcId="{943BE61E-8840-47E1-A54A-3BF736B39D33}" destId="{AD19838C-14CC-4864-BEE8-F9F139C8D612}" srcOrd="1" destOrd="0" parTransId="{4CAD9AD5-52F9-490A-A5BA-A156BBD5F6F4}" sibTransId="{EB551B6D-89C3-4CA0-A4BF-815A66532BA6}"/>
    <dgm:cxn modelId="{3ECC536E-346A-4314-826D-776945B8F26F}" type="presOf" srcId="{B6B47240-9F48-4530-90BB-1BD950FBB304}" destId="{EED5FA15-64E9-4E79-93A3-147A067317A2}" srcOrd="0" destOrd="0" presId="urn:microsoft.com/office/officeart/2005/8/layout/list1"/>
    <dgm:cxn modelId="{2B8BF070-443F-44C1-920B-F457F8A8BC72}" srcId="{BB47062A-A27A-49C1-BDD5-4574713E2817}" destId="{48841D30-BE49-4DD7-9B03-114063C0448F}" srcOrd="0" destOrd="0" parTransId="{B76DB5B0-D376-4957-B2E9-C09533E03B3A}" sibTransId="{C0AECA78-BF97-4EC8-8CA4-FFAF21E38CEE}"/>
    <dgm:cxn modelId="{C9512372-E270-41F1-BCC8-49F7A48EE5C5}" srcId="{943BE61E-8840-47E1-A54A-3BF736B39D33}" destId="{4DE750B7-9825-4D20-9E64-4C52C1794E9B}" srcOrd="0" destOrd="0" parTransId="{689E6EA4-B508-48D9-BE0F-F5DD554E2145}" sibTransId="{19012C31-536C-4C8C-8C9C-84B985740833}"/>
    <dgm:cxn modelId="{8AD03C52-559C-4A27-AA74-9B221C662EC4}" srcId="{5C83CD60-B3CB-4C97-9832-31398EC3BCE6}" destId="{271A4D33-E006-4488-A53C-69D1BB6DDD65}" srcOrd="0" destOrd="0" parTransId="{F7A314CE-201B-4D72-B420-186C627D6921}" sibTransId="{455566C5-CDCF-43F6-8B17-9344F36DFE65}"/>
    <dgm:cxn modelId="{F1BB597A-5936-46E1-B71E-EFC19E30E363}" srcId="{26902E02-F670-4E99-B9C6-B78C78AB14E2}" destId="{02AABE44-0735-4E2D-86EF-2CA51611F64B}" srcOrd="3" destOrd="0" parTransId="{C18C2175-31FD-4AE7-AE2C-2A440D58495D}" sibTransId="{F202C9DE-A6EE-4DE4-BEF9-EC6214ED8BFD}"/>
    <dgm:cxn modelId="{F492CD7B-40F1-4E66-9F42-5223E754AD4E}" type="presOf" srcId="{C0763AEB-1B65-4711-968B-36B53B3E99B9}" destId="{007C65E3-E17D-4C29-B817-A595A87C63EB}" srcOrd="0" destOrd="6" presId="urn:microsoft.com/office/officeart/2005/8/layout/list1"/>
    <dgm:cxn modelId="{D59B3B8A-C1CA-487D-A1C7-11E1DAC3B88C}" srcId="{F27E14B4-BDC1-4279-A4D1-E61DBF84AE6C}" destId="{2D5F8B09-2836-4801-AFE4-1FE5331466B9}" srcOrd="0" destOrd="0" parTransId="{BA54E78B-85E2-4328-BED7-6176A82CB32B}" sibTransId="{4AF9569B-40C7-4776-A373-031D920A0038}"/>
    <dgm:cxn modelId="{5475BE93-BD8B-41BE-972A-87430B1EEC91}" srcId="{26902E02-F670-4E99-B9C6-B78C78AB14E2}" destId="{964C1C3E-8FB8-4E22-9E1F-304A5FE4735F}" srcOrd="1" destOrd="0" parTransId="{585122B4-AF84-4DDA-AA01-230CD1D58BAC}" sibTransId="{F4AAE36E-6062-47F0-A488-89B051184D8B}"/>
    <dgm:cxn modelId="{62CB12A1-94C5-407B-B81B-C1F2FBE5FA61}" type="presOf" srcId="{F27E14B4-BDC1-4279-A4D1-E61DBF84AE6C}" destId="{E11270B4-E91A-4691-BB14-14E9F7223778}" srcOrd="0" destOrd="0" presId="urn:microsoft.com/office/officeart/2005/8/layout/list1"/>
    <dgm:cxn modelId="{06AA63A8-0B7D-4F37-9E15-4C6F47AAD1E6}" type="presOf" srcId="{48841D30-BE49-4DD7-9B03-114063C0448F}" destId="{0FB73358-3525-41D0-AAE9-C34576E08926}" srcOrd="0" destOrd="4" presId="urn:microsoft.com/office/officeart/2005/8/layout/list1"/>
    <dgm:cxn modelId="{061B54AD-9EC6-45E4-9E79-BCC18228062C}" type="presOf" srcId="{BB47062A-A27A-49C1-BDD5-4574713E2817}" destId="{0FB73358-3525-41D0-AAE9-C34576E08926}" srcOrd="0" destOrd="3" presId="urn:microsoft.com/office/officeart/2005/8/layout/list1"/>
    <dgm:cxn modelId="{F6D609B4-F091-457A-813C-C543575169DE}" type="presOf" srcId="{BF0270AD-0584-4E60-A2F3-0DB26F49C4DB}" destId="{37A1BEBB-E5AD-4E7A-A7D8-CA8BF80BD96E}" srcOrd="0" destOrd="0" presId="urn:microsoft.com/office/officeart/2005/8/layout/list1"/>
    <dgm:cxn modelId="{B1B236B4-9FB6-4744-A9DD-4F469AED392C}" type="presOf" srcId="{943BE61E-8840-47E1-A54A-3BF736B39D33}" destId="{0FB73358-3525-41D0-AAE9-C34576E08926}" srcOrd="0" destOrd="0" presId="urn:microsoft.com/office/officeart/2005/8/layout/list1"/>
    <dgm:cxn modelId="{C868DEC0-BAD0-410C-9B77-E2C4A6295E33}" srcId="{26902E02-F670-4E99-B9C6-B78C78AB14E2}" destId="{C0763AEB-1B65-4711-968B-36B53B3E99B9}" srcOrd="6" destOrd="0" parTransId="{4FE4EB92-E48F-4D82-ACA1-018A3159EF95}" sibTransId="{79262A9D-F20E-4E32-B0E2-78C64CBE3C22}"/>
    <dgm:cxn modelId="{10F918C2-329C-4C4A-82B5-0541F643FEC5}" srcId="{5C83CD60-B3CB-4C97-9832-31398EC3BCE6}" destId="{26902E02-F670-4E99-B9C6-B78C78AB14E2}" srcOrd="2" destOrd="0" parTransId="{70B8C487-3357-4D47-8499-5A4F1E423619}" sibTransId="{52B4CF82-CF9A-499A-81BA-8109C7836BA0}"/>
    <dgm:cxn modelId="{E0B815C7-B5EA-442D-9602-E95B9CBA3DE5}" srcId="{BF0270AD-0584-4E60-A2F3-0DB26F49C4DB}" destId="{BB47062A-A27A-49C1-BDD5-4574713E2817}" srcOrd="1" destOrd="0" parTransId="{52B7C3EB-71C0-4D76-9EBA-89AB3B9E0A3C}" sibTransId="{D382E3ED-D2D2-4E3F-AC32-FA6B4328524C}"/>
    <dgm:cxn modelId="{DC4E16CB-91B3-4DA9-8D84-58EAF721C963}" srcId="{26902E02-F670-4E99-B9C6-B78C78AB14E2}" destId="{E2C6DA0D-202D-41A9-9B66-CEFD0F8D7F8F}" srcOrd="4" destOrd="0" parTransId="{A679B879-5561-45F9-89BA-91005E30818B}" sibTransId="{50CA2E3C-10E8-4E79-8368-E5AFCBA6FD48}"/>
    <dgm:cxn modelId="{1EDF1DD0-FC59-4AC2-99B4-C11F615A2AC9}" srcId="{271A4D33-E006-4488-A53C-69D1BB6DDD65}" destId="{B6B47240-9F48-4530-90BB-1BD950FBB304}" srcOrd="0" destOrd="0" parTransId="{9EBA7A7A-6C91-453A-914E-593C3C554F76}" sibTransId="{C744A0AA-B200-4F89-ADFB-BFD20D55ECAC}"/>
    <dgm:cxn modelId="{688EC3DA-DBEA-45E9-9B6C-1356A07AC450}" type="presOf" srcId="{F27E14B4-BDC1-4279-A4D1-E61DBF84AE6C}" destId="{02D94761-4A59-4420-99DF-BAC20F921A1F}" srcOrd="1" destOrd="0" presId="urn:microsoft.com/office/officeart/2005/8/layout/list1"/>
    <dgm:cxn modelId="{465392E0-3F2A-4044-BCA5-B43B0B9409E9}" type="presOf" srcId="{02AABE44-0735-4E2D-86EF-2CA51611F64B}" destId="{007C65E3-E17D-4C29-B817-A595A87C63EB}" srcOrd="0" destOrd="3" presId="urn:microsoft.com/office/officeart/2005/8/layout/list1"/>
    <dgm:cxn modelId="{57E6FFE4-FAC9-4A8E-AE69-3895DCA3368D}" type="presOf" srcId="{635130B1-C5E3-41BF-BD98-BCA2854DA107}" destId="{007C65E3-E17D-4C29-B817-A595A87C63EB}" srcOrd="0" destOrd="5" presId="urn:microsoft.com/office/officeart/2005/8/layout/list1"/>
    <dgm:cxn modelId="{ACDD17E6-1E58-498B-9E22-3B138C68E284}" type="presOf" srcId="{964C1C3E-8FB8-4E22-9E1F-304A5FE4735F}" destId="{007C65E3-E17D-4C29-B817-A595A87C63EB}" srcOrd="0" destOrd="1" presId="urn:microsoft.com/office/officeart/2005/8/layout/list1"/>
    <dgm:cxn modelId="{F04D14EE-24C9-4B7D-93D1-539690EE696C}" type="presOf" srcId="{AD19838C-14CC-4864-BEE8-F9F139C8D612}" destId="{0FB73358-3525-41D0-AAE9-C34576E08926}" srcOrd="0" destOrd="2" presId="urn:microsoft.com/office/officeart/2005/8/layout/list1"/>
    <dgm:cxn modelId="{35F69AF2-C491-4CC2-9022-F09C63768595}" srcId="{26902E02-F670-4E99-B9C6-B78C78AB14E2}" destId="{160F67DB-5AE1-4D83-9A0E-C41D1CF8B97A}" srcOrd="7" destOrd="0" parTransId="{6FE98C09-A864-49AB-8081-CAB084A7332F}" sibTransId="{985CA657-A37A-4911-B4BC-7865953DAFFE}"/>
    <dgm:cxn modelId="{8DE5F0F7-94B5-43A8-B92F-D7B02D543531}" srcId="{26902E02-F670-4E99-B9C6-B78C78AB14E2}" destId="{635130B1-C5E3-41BF-BD98-BCA2854DA107}" srcOrd="5" destOrd="0" parTransId="{ED9CDAEE-D968-4BA5-A75A-1E5D8C9719E3}" sibTransId="{5A9E9B43-4BE7-4120-8A53-9D99A501CEE7}"/>
    <dgm:cxn modelId="{26EADCFE-8495-4EE5-A381-F4E2E5AE06C0}" srcId="{26902E02-F670-4E99-B9C6-B78C78AB14E2}" destId="{7691C52C-47E2-47C3-8EF1-A6C1FD99B8AF}" srcOrd="2" destOrd="0" parTransId="{14050433-9050-4444-9E0B-639FBB42F3D3}" sibTransId="{49BA5902-3E43-4DAD-888F-A025B435C10A}"/>
    <dgm:cxn modelId="{BEDC81B9-9883-4FF7-A593-8FE9B3BBA27A}" type="presParOf" srcId="{6F62836C-C9DE-4B56-8ADE-615919278036}" destId="{CCBAE4A3-7655-44B7-BA79-A01CE843E5A1}" srcOrd="0" destOrd="0" presId="urn:microsoft.com/office/officeart/2005/8/layout/list1"/>
    <dgm:cxn modelId="{DF158727-B4D3-455A-BC1F-6205ABFDFE91}" type="presParOf" srcId="{CCBAE4A3-7655-44B7-BA79-A01CE843E5A1}" destId="{C3467D3D-54E2-4A58-897F-9CFF2EBFFE16}" srcOrd="0" destOrd="0" presId="urn:microsoft.com/office/officeart/2005/8/layout/list1"/>
    <dgm:cxn modelId="{B0135951-0015-4A79-A117-7EB1DADD51B1}" type="presParOf" srcId="{CCBAE4A3-7655-44B7-BA79-A01CE843E5A1}" destId="{0BC89A05-2BE0-4FC1-9C89-6CBC81C981B0}" srcOrd="1" destOrd="0" presId="urn:microsoft.com/office/officeart/2005/8/layout/list1"/>
    <dgm:cxn modelId="{099648A0-9D92-481D-AAD0-48C7696BCFCD}" type="presParOf" srcId="{6F62836C-C9DE-4B56-8ADE-615919278036}" destId="{0B8B7032-780E-4EA4-A0DD-3827AA4C5226}" srcOrd="1" destOrd="0" presId="urn:microsoft.com/office/officeart/2005/8/layout/list1"/>
    <dgm:cxn modelId="{877F7ABF-7AFA-49E3-AA8F-3BF85FE5A847}" type="presParOf" srcId="{6F62836C-C9DE-4B56-8ADE-615919278036}" destId="{EED5FA15-64E9-4E79-93A3-147A067317A2}" srcOrd="2" destOrd="0" presId="urn:microsoft.com/office/officeart/2005/8/layout/list1"/>
    <dgm:cxn modelId="{F7B66922-1A12-4DE1-803D-6DA2C34BC8BF}" type="presParOf" srcId="{6F62836C-C9DE-4B56-8ADE-615919278036}" destId="{339F16D7-ACCB-4D26-BC66-0B46DA68E928}" srcOrd="3" destOrd="0" presId="urn:microsoft.com/office/officeart/2005/8/layout/list1"/>
    <dgm:cxn modelId="{9DCAA8C9-FCBD-4D55-A0B0-B8359BB74885}" type="presParOf" srcId="{6F62836C-C9DE-4B56-8ADE-615919278036}" destId="{60893C48-AE18-436A-BCC9-A1E1613C6810}" srcOrd="4" destOrd="0" presId="urn:microsoft.com/office/officeart/2005/8/layout/list1"/>
    <dgm:cxn modelId="{A4ECD60B-9654-413B-9F10-335E7C55E29D}" type="presParOf" srcId="{60893C48-AE18-436A-BCC9-A1E1613C6810}" destId="{E11270B4-E91A-4691-BB14-14E9F7223778}" srcOrd="0" destOrd="0" presId="urn:microsoft.com/office/officeart/2005/8/layout/list1"/>
    <dgm:cxn modelId="{0A42CE8F-15A2-4FC7-A061-575B5A63E4A3}" type="presParOf" srcId="{60893C48-AE18-436A-BCC9-A1E1613C6810}" destId="{02D94761-4A59-4420-99DF-BAC20F921A1F}" srcOrd="1" destOrd="0" presId="urn:microsoft.com/office/officeart/2005/8/layout/list1"/>
    <dgm:cxn modelId="{4C73E5AC-88E2-47A2-9E7E-88882C0510F4}" type="presParOf" srcId="{6F62836C-C9DE-4B56-8ADE-615919278036}" destId="{76F44D18-95CD-4712-9144-F00D3760687F}" srcOrd="5" destOrd="0" presId="urn:microsoft.com/office/officeart/2005/8/layout/list1"/>
    <dgm:cxn modelId="{986CC875-04AA-4F4C-9AC3-2ED076BBE2A2}" type="presParOf" srcId="{6F62836C-C9DE-4B56-8ADE-615919278036}" destId="{98055AC3-9487-490D-BF6B-EA2CDF033BD9}" srcOrd="6" destOrd="0" presId="urn:microsoft.com/office/officeart/2005/8/layout/list1"/>
    <dgm:cxn modelId="{7B8BF285-C57F-4E79-A412-25E4A03D72DE}" type="presParOf" srcId="{6F62836C-C9DE-4B56-8ADE-615919278036}" destId="{9C509B99-6F34-443E-BD96-924AEA691ABA}" srcOrd="7" destOrd="0" presId="urn:microsoft.com/office/officeart/2005/8/layout/list1"/>
    <dgm:cxn modelId="{7B811E41-713F-41C4-AE5F-40B174E22223}" type="presParOf" srcId="{6F62836C-C9DE-4B56-8ADE-615919278036}" destId="{62727783-107D-44B2-AA66-4804AAB685D2}" srcOrd="8" destOrd="0" presId="urn:microsoft.com/office/officeart/2005/8/layout/list1"/>
    <dgm:cxn modelId="{654B1958-3006-4458-9D88-EF6BDA3DBB4C}" type="presParOf" srcId="{62727783-107D-44B2-AA66-4804AAB685D2}" destId="{091DDCCF-CD66-41DB-B028-27C450FF3D2A}" srcOrd="0" destOrd="0" presId="urn:microsoft.com/office/officeart/2005/8/layout/list1"/>
    <dgm:cxn modelId="{0CBE8A01-EC8D-4084-911F-3C214E31B089}" type="presParOf" srcId="{62727783-107D-44B2-AA66-4804AAB685D2}" destId="{FFD24F6F-8EA6-456B-8036-9CD69601A76C}" srcOrd="1" destOrd="0" presId="urn:microsoft.com/office/officeart/2005/8/layout/list1"/>
    <dgm:cxn modelId="{13B53C9D-56B2-4794-8E84-B50FC567012C}" type="presParOf" srcId="{6F62836C-C9DE-4B56-8ADE-615919278036}" destId="{20C7587E-26D7-48CD-9A0C-4470FFCB9AEF}" srcOrd="9" destOrd="0" presId="urn:microsoft.com/office/officeart/2005/8/layout/list1"/>
    <dgm:cxn modelId="{D5E8AD12-271D-4DB4-9BA9-85A2A7B615C0}" type="presParOf" srcId="{6F62836C-C9DE-4B56-8ADE-615919278036}" destId="{007C65E3-E17D-4C29-B817-A595A87C63EB}" srcOrd="10" destOrd="0" presId="urn:microsoft.com/office/officeart/2005/8/layout/list1"/>
    <dgm:cxn modelId="{80130E0A-3F2F-45E3-ADEC-06129901FE7D}" type="presParOf" srcId="{6F62836C-C9DE-4B56-8ADE-615919278036}" destId="{528B21D1-191A-4A8A-B9BE-4E52D1A83C73}" srcOrd="11" destOrd="0" presId="urn:microsoft.com/office/officeart/2005/8/layout/list1"/>
    <dgm:cxn modelId="{0962ECAE-741E-4F42-8070-05F4E89EE87D}" type="presParOf" srcId="{6F62836C-C9DE-4B56-8ADE-615919278036}" destId="{DC4F6F2C-CE18-4608-A52D-08FB0A8D225A}" srcOrd="12" destOrd="0" presId="urn:microsoft.com/office/officeart/2005/8/layout/list1"/>
    <dgm:cxn modelId="{D0FD0492-5646-44AF-8E55-B034FA38E8E6}" type="presParOf" srcId="{DC4F6F2C-CE18-4608-A52D-08FB0A8D225A}" destId="{37A1BEBB-E5AD-4E7A-A7D8-CA8BF80BD96E}" srcOrd="0" destOrd="0" presId="urn:microsoft.com/office/officeart/2005/8/layout/list1"/>
    <dgm:cxn modelId="{F788B72C-145B-435D-9D11-1C5B9AF15FAB}" type="presParOf" srcId="{DC4F6F2C-CE18-4608-A52D-08FB0A8D225A}" destId="{BA39BDDA-A543-4A45-83E1-B9F34EF42B96}" srcOrd="1" destOrd="0" presId="urn:microsoft.com/office/officeart/2005/8/layout/list1"/>
    <dgm:cxn modelId="{76BAC61A-A46A-4E98-B3F7-0E6526DAEBCA}" type="presParOf" srcId="{6F62836C-C9DE-4B56-8ADE-615919278036}" destId="{746BAF50-5892-47B5-AEC5-A25E04A94424}" srcOrd="13" destOrd="0" presId="urn:microsoft.com/office/officeart/2005/8/layout/list1"/>
    <dgm:cxn modelId="{DE42A1C7-89E5-4709-8B9F-62886C55EA18}" type="presParOf" srcId="{6F62836C-C9DE-4B56-8ADE-615919278036}" destId="{0FB73358-3525-41D0-AAE9-C34576E0892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4C01F3-9A49-43F4-AE9A-8DFE28F22C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94AB95C-83D9-45A2-BFB4-3B7B0758DDF2}">
      <dgm:prSet phldrT="[Metin]"/>
      <dgm:spPr/>
      <dgm:t>
        <a:bodyPr/>
        <a:lstStyle/>
        <a:p>
          <a:r>
            <a:rPr lang="en-US" noProof="0" dirty="0"/>
            <a:t>Forestry Units</a:t>
          </a:r>
        </a:p>
      </dgm:t>
    </dgm:pt>
    <dgm:pt modelId="{C1604EFD-26D6-48AB-A7BA-F3209732F900}" type="parTrans" cxnId="{16BDF826-A9FD-45FF-ADB1-9F3FDFDF9DFD}">
      <dgm:prSet/>
      <dgm:spPr/>
      <dgm:t>
        <a:bodyPr/>
        <a:lstStyle/>
        <a:p>
          <a:endParaRPr lang="tr-TR"/>
        </a:p>
      </dgm:t>
    </dgm:pt>
    <dgm:pt modelId="{021CA0A6-CB01-4271-8BEB-CF2DC24FB86B}" type="sibTrans" cxnId="{16BDF826-A9FD-45FF-ADB1-9F3FDFDF9DFD}">
      <dgm:prSet/>
      <dgm:spPr/>
      <dgm:t>
        <a:bodyPr/>
        <a:lstStyle/>
        <a:p>
          <a:endParaRPr lang="tr-TR"/>
        </a:p>
      </dgm:t>
    </dgm:pt>
    <dgm:pt modelId="{25C5E526-FB91-48A8-8BCE-8D82CFBFCF31}">
      <dgm:prSet phldrT="[Metin]"/>
      <dgm:spPr/>
      <dgm:t>
        <a:bodyPr/>
        <a:lstStyle/>
        <a:p>
          <a:r>
            <a:rPr lang="en-US" noProof="0" dirty="0"/>
            <a:t>Agricultural Units</a:t>
          </a:r>
        </a:p>
      </dgm:t>
    </dgm:pt>
    <dgm:pt modelId="{0AFCD5F2-9800-4272-84EC-6651FDC2BDED}" type="parTrans" cxnId="{EE9B0E02-017F-4396-90BA-BB0C4ADC7E13}">
      <dgm:prSet/>
      <dgm:spPr/>
      <dgm:t>
        <a:bodyPr/>
        <a:lstStyle/>
        <a:p>
          <a:endParaRPr lang="tr-TR"/>
        </a:p>
      </dgm:t>
    </dgm:pt>
    <dgm:pt modelId="{782A67F2-66FF-4737-A5FB-381801A9A832}" type="sibTrans" cxnId="{EE9B0E02-017F-4396-90BA-BB0C4ADC7E13}">
      <dgm:prSet/>
      <dgm:spPr/>
      <dgm:t>
        <a:bodyPr/>
        <a:lstStyle/>
        <a:p>
          <a:endParaRPr lang="tr-TR"/>
        </a:p>
      </dgm:t>
    </dgm:pt>
    <dgm:pt modelId="{3A066BE9-3ABF-4531-A18C-996006CADA56}">
      <dgm:prSet phldrT="[Metin]"/>
      <dgm:spPr/>
      <dgm:t>
        <a:bodyPr/>
        <a:lstStyle/>
        <a:p>
          <a:r>
            <a:rPr lang="en-US" noProof="0" dirty="0"/>
            <a:t>Water Related Units</a:t>
          </a:r>
        </a:p>
      </dgm:t>
    </dgm:pt>
    <dgm:pt modelId="{ADD9D0DF-4A43-4A25-85FD-85628F684106}" type="parTrans" cxnId="{E0492BFC-3467-494E-87EA-0DD1C1DBF48C}">
      <dgm:prSet/>
      <dgm:spPr/>
      <dgm:t>
        <a:bodyPr/>
        <a:lstStyle/>
        <a:p>
          <a:endParaRPr lang="tr-TR"/>
        </a:p>
      </dgm:t>
    </dgm:pt>
    <dgm:pt modelId="{2EE6FC80-C8BC-42A1-9FCF-6C91F443BCCB}" type="sibTrans" cxnId="{E0492BFC-3467-494E-87EA-0DD1C1DBF48C}">
      <dgm:prSet/>
      <dgm:spPr/>
      <dgm:t>
        <a:bodyPr/>
        <a:lstStyle/>
        <a:p>
          <a:endParaRPr lang="tr-TR"/>
        </a:p>
      </dgm:t>
    </dgm:pt>
    <dgm:pt modelId="{8A39B9A2-83EA-4D73-B744-464B87F20C3E}">
      <dgm:prSet phldrT="[Metin]"/>
      <dgm:spPr/>
      <dgm:t>
        <a:bodyPr/>
        <a:lstStyle/>
        <a:p>
          <a:r>
            <a:rPr lang="en-US" noProof="0" dirty="0"/>
            <a:t>General Directorate of Nature Conservation and National Parks-</a:t>
          </a:r>
          <a:r>
            <a:rPr lang="en-US" noProof="0" dirty="0">
              <a:hlinkClick xmlns:r="http://schemas.openxmlformats.org/officeDocument/2006/relationships" r:id="rId1"/>
            </a:rPr>
            <a:t>https://www.tarimorman.gov.tr/DKMP/Sayfalar/EN/AnaSayfa.aspx</a:t>
          </a:r>
          <a:endParaRPr lang="en-US" noProof="0" dirty="0"/>
        </a:p>
      </dgm:t>
    </dgm:pt>
    <dgm:pt modelId="{A9C5C8DF-6D7F-4854-899E-ADAB711B1153}" type="parTrans" cxnId="{2CDEEFD2-309B-4963-A6C1-4C64A0D0F123}">
      <dgm:prSet/>
      <dgm:spPr/>
      <dgm:t>
        <a:bodyPr/>
        <a:lstStyle/>
        <a:p>
          <a:endParaRPr lang="tr-TR"/>
        </a:p>
      </dgm:t>
    </dgm:pt>
    <dgm:pt modelId="{CD9FA21C-357B-4B60-AD14-993239F64E38}" type="sibTrans" cxnId="{2CDEEFD2-309B-4963-A6C1-4C64A0D0F123}">
      <dgm:prSet/>
      <dgm:spPr/>
      <dgm:t>
        <a:bodyPr/>
        <a:lstStyle/>
        <a:p>
          <a:endParaRPr lang="tr-TR"/>
        </a:p>
      </dgm:t>
    </dgm:pt>
    <dgm:pt modelId="{99F008CF-0D6B-4136-9534-0EE612C4BE6D}">
      <dgm:prSet phldrT="[Metin]"/>
      <dgm:spPr/>
      <dgm:t>
        <a:bodyPr/>
        <a:lstStyle/>
        <a:p>
          <a:r>
            <a:rPr lang="en-US" noProof="0" dirty="0"/>
            <a:t>General Directorate of Combating Desertification and Erosion</a:t>
          </a:r>
        </a:p>
      </dgm:t>
    </dgm:pt>
    <dgm:pt modelId="{E114FA79-FBF1-4019-9816-B042EDF29AFF}" type="parTrans" cxnId="{61E931F6-51A4-42F9-96A5-6617DD4D1593}">
      <dgm:prSet/>
      <dgm:spPr/>
      <dgm:t>
        <a:bodyPr/>
        <a:lstStyle/>
        <a:p>
          <a:endParaRPr lang="tr-TR"/>
        </a:p>
      </dgm:t>
    </dgm:pt>
    <dgm:pt modelId="{BF12F6EA-596E-4C0B-977D-A44377F06309}" type="sibTrans" cxnId="{61E931F6-51A4-42F9-96A5-6617DD4D1593}">
      <dgm:prSet/>
      <dgm:spPr/>
      <dgm:t>
        <a:bodyPr/>
        <a:lstStyle/>
        <a:p>
          <a:endParaRPr lang="tr-TR"/>
        </a:p>
      </dgm:t>
    </dgm:pt>
    <dgm:pt modelId="{A8575856-F4B1-4FF1-A8CA-A2FAA99A5A07}">
      <dgm:prSet phldrT="[Metin]"/>
      <dgm:spPr/>
      <dgm:t>
        <a:bodyPr/>
        <a:lstStyle/>
        <a:p>
          <a:r>
            <a:rPr lang="en-US" b="1" noProof="0" dirty="0"/>
            <a:t>11. Regional Directorate (Samsun)</a:t>
          </a:r>
        </a:p>
      </dgm:t>
    </dgm:pt>
    <dgm:pt modelId="{1F0919C0-57ED-41AB-8322-3204115DCA06}" type="parTrans" cxnId="{3D20486C-4F99-4B36-9CF9-1007A0AE514E}">
      <dgm:prSet/>
      <dgm:spPr/>
      <dgm:t>
        <a:bodyPr/>
        <a:lstStyle/>
        <a:p>
          <a:endParaRPr lang="tr-TR"/>
        </a:p>
      </dgm:t>
    </dgm:pt>
    <dgm:pt modelId="{8E7CF044-8906-4B94-8381-677EF6EA0FB8}" type="sibTrans" cxnId="{3D20486C-4F99-4B36-9CF9-1007A0AE514E}">
      <dgm:prSet/>
      <dgm:spPr/>
      <dgm:t>
        <a:bodyPr/>
        <a:lstStyle/>
        <a:p>
          <a:endParaRPr lang="tr-TR"/>
        </a:p>
      </dgm:t>
    </dgm:pt>
    <dgm:pt modelId="{540802A5-D5F4-44B3-A2B9-2037EF13DEB1}">
      <dgm:prSet phldrT="[Metin]"/>
      <dgm:spPr/>
      <dgm:t>
        <a:bodyPr/>
        <a:lstStyle/>
        <a:p>
          <a:r>
            <a:rPr lang="en-US" b="1" noProof="0" dirty="0"/>
            <a:t>Department  of Nature Protection</a:t>
          </a:r>
        </a:p>
      </dgm:t>
    </dgm:pt>
    <dgm:pt modelId="{06A8B1EA-9534-4F93-96FD-59C1A7D24F30}" type="parTrans" cxnId="{057AB85B-F60F-4949-9787-EAED8157BFD6}">
      <dgm:prSet/>
      <dgm:spPr/>
      <dgm:t>
        <a:bodyPr/>
        <a:lstStyle/>
        <a:p>
          <a:endParaRPr lang="tr-TR"/>
        </a:p>
      </dgm:t>
    </dgm:pt>
    <dgm:pt modelId="{CB640EBF-8677-4384-ADB9-36FFF579881F}" type="sibTrans" cxnId="{057AB85B-F60F-4949-9787-EAED8157BFD6}">
      <dgm:prSet/>
      <dgm:spPr/>
      <dgm:t>
        <a:bodyPr/>
        <a:lstStyle/>
        <a:p>
          <a:endParaRPr lang="tr-TR"/>
        </a:p>
      </dgm:t>
    </dgm:pt>
    <dgm:pt modelId="{7E4E6D45-2164-43B8-B37B-EACCC1D57499}">
      <dgm:prSet phldrT="[Metin]"/>
      <dgm:spPr/>
      <dgm:t>
        <a:bodyPr/>
        <a:lstStyle/>
        <a:p>
          <a:r>
            <a:rPr lang="en-US" b="1" noProof="0" dirty="0"/>
            <a:t>Research and Project Department</a:t>
          </a:r>
        </a:p>
      </dgm:t>
    </dgm:pt>
    <dgm:pt modelId="{17DEC262-899B-47E1-8966-A289D1F569FC}" type="parTrans" cxnId="{344DE745-58D3-4349-AD21-C5EEB0F22255}">
      <dgm:prSet/>
      <dgm:spPr/>
      <dgm:t>
        <a:bodyPr/>
        <a:lstStyle/>
        <a:p>
          <a:endParaRPr lang="tr-TR"/>
        </a:p>
      </dgm:t>
    </dgm:pt>
    <dgm:pt modelId="{8C8076A2-044C-4CDC-9254-DB764CE411E1}" type="sibTrans" cxnId="{344DE745-58D3-4349-AD21-C5EEB0F22255}">
      <dgm:prSet/>
      <dgm:spPr/>
      <dgm:t>
        <a:bodyPr/>
        <a:lstStyle/>
        <a:p>
          <a:endParaRPr lang="tr-TR"/>
        </a:p>
      </dgm:t>
    </dgm:pt>
    <dgm:pt modelId="{51D21C94-E467-4400-8BBF-68A72DE28EF3}">
      <dgm:prSet phldrT="[Metin]"/>
      <dgm:spPr/>
      <dgm:t>
        <a:bodyPr/>
        <a:lstStyle/>
        <a:p>
          <a:r>
            <a:rPr lang="en-US" b="1" noProof="0" dirty="0"/>
            <a:t>Department of Watershed Planning and Land Reclamation</a:t>
          </a:r>
        </a:p>
      </dgm:t>
    </dgm:pt>
    <dgm:pt modelId="{6C0E6B80-8260-4291-A542-8AF33F6D41E1}" type="parTrans" cxnId="{E08AC853-9D1D-4A61-92F5-0AFECDFE3A7C}">
      <dgm:prSet/>
      <dgm:spPr/>
      <dgm:t>
        <a:bodyPr/>
        <a:lstStyle/>
        <a:p>
          <a:endParaRPr lang="tr-TR"/>
        </a:p>
      </dgm:t>
    </dgm:pt>
    <dgm:pt modelId="{4D4E9EE3-B1DE-48EC-9628-F5BCF0761D44}" type="sibTrans" cxnId="{E08AC853-9D1D-4A61-92F5-0AFECDFE3A7C}">
      <dgm:prSet/>
      <dgm:spPr/>
      <dgm:t>
        <a:bodyPr/>
        <a:lstStyle/>
        <a:p>
          <a:endParaRPr lang="tr-TR"/>
        </a:p>
      </dgm:t>
    </dgm:pt>
    <dgm:pt modelId="{25A7F97B-F7B5-4EF3-B0DA-57EE2FB36FF4}">
      <dgm:prSet phldrT="[Metin]"/>
      <dgm:spPr/>
      <dgm:t>
        <a:bodyPr/>
        <a:lstStyle/>
        <a:p>
          <a:r>
            <a:rPr lang="en-US" noProof="0" dirty="0"/>
            <a:t>General Directorate of Crop Production</a:t>
          </a:r>
        </a:p>
      </dgm:t>
    </dgm:pt>
    <dgm:pt modelId="{A678927D-0A94-44B2-AF32-9EAF315D1AA9}" type="parTrans" cxnId="{A6E84CA3-2233-4B11-9163-91F7FF9C0E80}">
      <dgm:prSet/>
      <dgm:spPr/>
      <dgm:t>
        <a:bodyPr/>
        <a:lstStyle/>
        <a:p>
          <a:endParaRPr lang="tr-TR"/>
        </a:p>
      </dgm:t>
    </dgm:pt>
    <dgm:pt modelId="{8DC48181-561B-4C4C-A02E-26041C45EB4E}" type="sibTrans" cxnId="{A6E84CA3-2233-4B11-9163-91F7FF9C0E80}">
      <dgm:prSet/>
      <dgm:spPr/>
      <dgm:t>
        <a:bodyPr/>
        <a:lstStyle/>
        <a:p>
          <a:endParaRPr lang="tr-TR"/>
        </a:p>
      </dgm:t>
    </dgm:pt>
    <dgm:pt modelId="{4BE22C1A-8C51-4558-8352-CC0C5D8E780B}">
      <dgm:prSet phldrT="[Metin]"/>
      <dgm:spPr/>
      <dgm:t>
        <a:bodyPr/>
        <a:lstStyle/>
        <a:p>
          <a:r>
            <a:rPr lang="en-US" noProof="0" dirty="0"/>
            <a:t>General Coordination</a:t>
          </a:r>
        </a:p>
      </dgm:t>
    </dgm:pt>
    <dgm:pt modelId="{22EA8BE5-2409-4A6A-A5FE-11B0D003275E}" type="parTrans" cxnId="{6557E718-301F-4D8B-BEE8-D8C9B0F4B81F}">
      <dgm:prSet/>
      <dgm:spPr/>
      <dgm:t>
        <a:bodyPr/>
        <a:lstStyle/>
        <a:p>
          <a:endParaRPr lang="tr-TR"/>
        </a:p>
      </dgm:t>
    </dgm:pt>
    <dgm:pt modelId="{45DEFBDF-6039-4EF5-8441-A5830606CFC7}" type="sibTrans" cxnId="{6557E718-301F-4D8B-BEE8-D8C9B0F4B81F}">
      <dgm:prSet/>
      <dgm:spPr/>
      <dgm:t>
        <a:bodyPr/>
        <a:lstStyle/>
        <a:p>
          <a:endParaRPr lang="tr-TR"/>
        </a:p>
      </dgm:t>
    </dgm:pt>
    <dgm:pt modelId="{B287C280-ABC2-4CDE-9372-EF30B6A94346}">
      <dgm:prSet phldrT="[Metin]"/>
      <dgm:spPr/>
      <dgm:t>
        <a:bodyPr/>
        <a:lstStyle/>
        <a:p>
          <a:r>
            <a:rPr lang="en-US" noProof="0" dirty="0"/>
            <a:t>General Directorate of European Union and Foreign Relations</a:t>
          </a:r>
        </a:p>
      </dgm:t>
    </dgm:pt>
    <dgm:pt modelId="{EED373C6-3075-4FCD-9657-9C59D33AC761}" type="parTrans" cxnId="{7672DF8E-31F4-496B-9605-7825C2375DE8}">
      <dgm:prSet/>
      <dgm:spPr/>
      <dgm:t>
        <a:bodyPr/>
        <a:lstStyle/>
        <a:p>
          <a:endParaRPr lang="tr-TR"/>
        </a:p>
      </dgm:t>
    </dgm:pt>
    <dgm:pt modelId="{236E7000-96C9-40B2-9293-3827E12EEABA}" type="sibTrans" cxnId="{7672DF8E-31F4-496B-9605-7825C2375DE8}">
      <dgm:prSet/>
      <dgm:spPr/>
      <dgm:t>
        <a:bodyPr/>
        <a:lstStyle/>
        <a:p>
          <a:endParaRPr lang="tr-TR"/>
        </a:p>
      </dgm:t>
    </dgm:pt>
    <dgm:pt modelId="{3E609214-C301-41F2-9D5D-B3012309F21A}">
      <dgm:prSet phldrT="[Metin]"/>
      <dgm:spPr/>
      <dgm:t>
        <a:bodyPr/>
        <a:lstStyle/>
        <a:p>
          <a:r>
            <a:rPr lang="en-US" noProof="0" dirty="0"/>
            <a:t>General Directorate of Livestock</a:t>
          </a:r>
        </a:p>
      </dgm:t>
    </dgm:pt>
    <dgm:pt modelId="{468E2108-5765-4326-A7A8-F3B04E07625D}" type="parTrans" cxnId="{F8A7095C-7708-484C-90E6-AAF7AFB0CCE7}">
      <dgm:prSet/>
      <dgm:spPr/>
      <dgm:t>
        <a:bodyPr/>
        <a:lstStyle/>
        <a:p>
          <a:endParaRPr lang="tr-TR"/>
        </a:p>
      </dgm:t>
    </dgm:pt>
    <dgm:pt modelId="{A1213C2B-5E57-4200-8C39-2068527B7554}" type="sibTrans" cxnId="{F8A7095C-7708-484C-90E6-AAF7AFB0CCE7}">
      <dgm:prSet/>
      <dgm:spPr/>
      <dgm:t>
        <a:bodyPr/>
        <a:lstStyle/>
        <a:p>
          <a:endParaRPr lang="tr-TR"/>
        </a:p>
      </dgm:t>
    </dgm:pt>
    <dgm:pt modelId="{3852F16A-CF0D-436F-90F3-31266B02C749}">
      <dgm:prSet phldrT="[Metin]"/>
      <dgm:spPr/>
      <dgm:t>
        <a:bodyPr/>
        <a:lstStyle/>
        <a:p>
          <a:r>
            <a:rPr lang="en-US" noProof="0" dirty="0"/>
            <a:t>General Directorate of Agricultural Reform</a:t>
          </a:r>
        </a:p>
      </dgm:t>
    </dgm:pt>
    <dgm:pt modelId="{3828AF04-6615-4E96-9EDA-E732B6E551D4}" type="parTrans" cxnId="{CFD6E9E6-313C-47E3-8712-C426A8CE23B0}">
      <dgm:prSet/>
      <dgm:spPr/>
      <dgm:t>
        <a:bodyPr/>
        <a:lstStyle/>
        <a:p>
          <a:endParaRPr lang="tr-TR"/>
        </a:p>
      </dgm:t>
    </dgm:pt>
    <dgm:pt modelId="{0B777313-9B77-4233-9C64-FAD6308DFF14}" type="sibTrans" cxnId="{CFD6E9E6-313C-47E3-8712-C426A8CE23B0}">
      <dgm:prSet/>
      <dgm:spPr/>
      <dgm:t>
        <a:bodyPr/>
        <a:lstStyle/>
        <a:p>
          <a:endParaRPr lang="tr-TR"/>
        </a:p>
      </dgm:t>
    </dgm:pt>
    <dgm:pt modelId="{C7A0EBB9-ECE7-420F-BB06-309F5922FB95}">
      <dgm:prSet phldrT="[Metin]"/>
      <dgm:spPr/>
      <dgm:t>
        <a:bodyPr/>
        <a:lstStyle/>
        <a:p>
          <a:r>
            <a:rPr lang="en-US" noProof="0" dirty="0"/>
            <a:t>General Directorate of Agricultural Research and Policies</a:t>
          </a:r>
          <a:r>
            <a:rPr lang="tr-TR" noProof="0" dirty="0"/>
            <a:t>- Ordu </a:t>
          </a:r>
          <a:r>
            <a:rPr lang="tr-TR" noProof="0" dirty="0" err="1"/>
            <a:t>Apiculture</a:t>
          </a:r>
          <a:r>
            <a:rPr lang="tr-TR" noProof="0" dirty="0"/>
            <a:t> </a:t>
          </a:r>
          <a:r>
            <a:rPr lang="tr-TR" noProof="0" dirty="0" err="1"/>
            <a:t>Research</a:t>
          </a:r>
          <a:r>
            <a:rPr lang="tr-TR" noProof="0" dirty="0"/>
            <a:t> Station </a:t>
          </a:r>
          <a:r>
            <a:rPr lang="tr-TR" noProof="0" dirty="0" err="1"/>
            <a:t>Directorate</a:t>
          </a:r>
          <a:r>
            <a:rPr lang="tr-TR" noProof="0" dirty="0"/>
            <a:t>-</a:t>
          </a:r>
          <a:r>
            <a:rPr lang="tr-TR" dirty="0">
              <a:hlinkClick xmlns:r="http://schemas.openxmlformats.org/officeDocument/2006/relationships" r:id="rId2"/>
            </a:rPr>
            <a:t>https://arastirma.tarimorman.gov.tr/aricilik/Sayfalar/EN/AnaSayfa.aspx</a:t>
          </a:r>
          <a:endParaRPr lang="en-US" noProof="0" dirty="0"/>
        </a:p>
      </dgm:t>
    </dgm:pt>
    <dgm:pt modelId="{7F519108-F1E0-42FC-B050-17835E154908}" type="parTrans" cxnId="{A9AC0B2E-1EB5-4484-AB83-70DCD92E3271}">
      <dgm:prSet/>
      <dgm:spPr/>
      <dgm:t>
        <a:bodyPr/>
        <a:lstStyle/>
        <a:p>
          <a:endParaRPr lang="tr-TR"/>
        </a:p>
      </dgm:t>
    </dgm:pt>
    <dgm:pt modelId="{890EE473-A5D1-4657-9893-40419902482E}" type="sibTrans" cxnId="{A9AC0B2E-1EB5-4484-AB83-70DCD92E3271}">
      <dgm:prSet/>
      <dgm:spPr/>
      <dgm:t>
        <a:bodyPr/>
        <a:lstStyle/>
        <a:p>
          <a:endParaRPr lang="tr-TR"/>
        </a:p>
      </dgm:t>
    </dgm:pt>
    <dgm:pt modelId="{CFCEAEEF-6392-4343-BB7D-2CE27FD31D66}">
      <dgm:prSet phldrT="[Metin]"/>
      <dgm:spPr/>
      <dgm:t>
        <a:bodyPr/>
        <a:lstStyle/>
        <a:p>
          <a:r>
            <a:rPr lang="en-US" noProof="0" dirty="0"/>
            <a:t>General Directorate of State Hydraulic Works</a:t>
          </a:r>
        </a:p>
      </dgm:t>
    </dgm:pt>
    <dgm:pt modelId="{AF2C82AD-672E-4459-9556-C0AA971D7F26}" type="parTrans" cxnId="{DB1A0CFC-F3EB-4766-8756-C2CD766370E8}">
      <dgm:prSet/>
      <dgm:spPr/>
      <dgm:t>
        <a:bodyPr/>
        <a:lstStyle/>
        <a:p>
          <a:endParaRPr lang="tr-TR"/>
        </a:p>
      </dgm:t>
    </dgm:pt>
    <dgm:pt modelId="{089185DF-1600-4721-AFA1-82BC795FE6BA}" type="sibTrans" cxnId="{DB1A0CFC-F3EB-4766-8756-C2CD766370E8}">
      <dgm:prSet/>
      <dgm:spPr/>
      <dgm:t>
        <a:bodyPr/>
        <a:lstStyle/>
        <a:p>
          <a:endParaRPr lang="tr-TR"/>
        </a:p>
      </dgm:t>
    </dgm:pt>
    <dgm:pt modelId="{8F681572-B75F-41CD-930B-C4D8A781DA9F}">
      <dgm:prSet phldrT="[Metin]"/>
      <dgm:spPr/>
      <dgm:t>
        <a:bodyPr/>
        <a:lstStyle/>
        <a:p>
          <a:r>
            <a:rPr lang="tr-TR" noProof="0" dirty="0"/>
            <a:t>DSİ </a:t>
          </a:r>
          <a:r>
            <a:rPr lang="tr-TR" noProof="0" dirty="0" err="1"/>
            <a:t>Seventh</a:t>
          </a:r>
          <a:r>
            <a:rPr lang="tr-TR" noProof="0" dirty="0"/>
            <a:t> </a:t>
          </a:r>
          <a:r>
            <a:rPr lang="tr-TR" noProof="0" dirty="0" err="1"/>
            <a:t>Regional</a:t>
          </a:r>
          <a:r>
            <a:rPr lang="tr-TR" noProof="0" dirty="0"/>
            <a:t> </a:t>
          </a:r>
          <a:r>
            <a:rPr lang="tr-TR" noProof="0" dirty="0" err="1"/>
            <a:t>Directorate</a:t>
          </a:r>
          <a:r>
            <a:rPr lang="tr-TR" noProof="0" dirty="0"/>
            <a:t>-Samsun- </a:t>
          </a:r>
          <a:r>
            <a:rPr lang="tr-TR" dirty="0">
              <a:hlinkClick xmlns:r="http://schemas.openxmlformats.org/officeDocument/2006/relationships" r:id="rId3"/>
            </a:rPr>
            <a:t>http://bolge07.dsi.gov.tr/</a:t>
          </a:r>
          <a:endParaRPr lang="en-US" noProof="0" dirty="0"/>
        </a:p>
      </dgm:t>
    </dgm:pt>
    <dgm:pt modelId="{C3305400-AD31-48B5-8E03-F02CE722DF16}" type="parTrans" cxnId="{75F1FF96-C4D3-4883-AB5E-6A50450B57B1}">
      <dgm:prSet/>
      <dgm:spPr/>
      <dgm:t>
        <a:bodyPr/>
        <a:lstStyle/>
        <a:p>
          <a:endParaRPr lang="tr-TR"/>
        </a:p>
      </dgm:t>
    </dgm:pt>
    <dgm:pt modelId="{4AEAD0F5-29E4-4FB2-88C4-592FE3F0BBC6}" type="sibTrans" cxnId="{75F1FF96-C4D3-4883-AB5E-6A50450B57B1}">
      <dgm:prSet/>
      <dgm:spPr/>
      <dgm:t>
        <a:bodyPr/>
        <a:lstStyle/>
        <a:p>
          <a:endParaRPr lang="tr-TR"/>
        </a:p>
      </dgm:t>
    </dgm:pt>
    <dgm:pt modelId="{54C28801-3D1C-48FE-A9BA-1592E58335B7}">
      <dgm:prSet phldrT="[Metin]"/>
      <dgm:spPr/>
      <dgm:t>
        <a:bodyPr/>
        <a:lstStyle/>
        <a:p>
          <a:r>
            <a:rPr lang="en-US" noProof="0" dirty="0"/>
            <a:t>Department of Surveying, Planning and Allocations</a:t>
          </a:r>
        </a:p>
      </dgm:t>
    </dgm:pt>
    <dgm:pt modelId="{45D3458D-35EB-4C5C-BBE7-20225CB04C5F}" type="parTrans" cxnId="{57F7B149-B848-4054-BFF9-719892D31804}">
      <dgm:prSet/>
      <dgm:spPr/>
      <dgm:t>
        <a:bodyPr/>
        <a:lstStyle/>
        <a:p>
          <a:endParaRPr lang="tr-TR"/>
        </a:p>
      </dgm:t>
    </dgm:pt>
    <dgm:pt modelId="{682D2D25-1A3E-4F90-A7D9-19B7B186175F}" type="sibTrans" cxnId="{57F7B149-B848-4054-BFF9-719892D31804}">
      <dgm:prSet/>
      <dgm:spPr/>
      <dgm:t>
        <a:bodyPr/>
        <a:lstStyle/>
        <a:p>
          <a:endParaRPr lang="tr-TR"/>
        </a:p>
      </dgm:t>
    </dgm:pt>
    <dgm:pt modelId="{6AE7BB4A-1706-4654-B058-D5A24E2E6EB4}">
      <dgm:prSet phldrT="[Metin]"/>
      <dgm:spPr/>
      <dgm:t>
        <a:bodyPr/>
        <a:lstStyle/>
        <a:p>
          <a:r>
            <a:rPr lang="en-US" noProof="0" dirty="0"/>
            <a:t>General Directorate of Water Management</a:t>
          </a:r>
          <a:r>
            <a:rPr lang="tr-TR" noProof="0" dirty="0"/>
            <a:t>- </a:t>
          </a:r>
          <a:r>
            <a:rPr lang="tr-TR" dirty="0">
              <a:hlinkClick xmlns:r="http://schemas.openxmlformats.org/officeDocument/2006/relationships" r:id="rId4"/>
            </a:rPr>
            <a:t>https://www.tarimorman.gov.tr/SYGM/Sayfalar/EN/AnaSayfa.aspx</a:t>
          </a:r>
          <a:endParaRPr lang="en-US" noProof="0" dirty="0"/>
        </a:p>
      </dgm:t>
    </dgm:pt>
    <dgm:pt modelId="{458EE01C-3B1F-43AF-B3E1-D00D6D1B33BF}" type="parTrans" cxnId="{6BF1BDA2-2D2A-4298-BE94-427950A957EB}">
      <dgm:prSet/>
      <dgm:spPr/>
      <dgm:t>
        <a:bodyPr/>
        <a:lstStyle/>
        <a:p>
          <a:endParaRPr lang="tr-TR"/>
        </a:p>
      </dgm:t>
    </dgm:pt>
    <dgm:pt modelId="{D804F1C3-850B-4FE3-95E0-4BB22F58D1FD}" type="sibTrans" cxnId="{6BF1BDA2-2D2A-4298-BE94-427950A957EB}">
      <dgm:prSet/>
      <dgm:spPr/>
      <dgm:t>
        <a:bodyPr/>
        <a:lstStyle/>
        <a:p>
          <a:endParaRPr lang="tr-TR"/>
        </a:p>
      </dgm:t>
    </dgm:pt>
    <dgm:pt modelId="{FCF0A841-6F91-4409-97D6-090494565199}" type="pres">
      <dgm:prSet presAssocID="{614C01F3-9A49-43F4-AE9A-8DFE28F22CA2}" presName="linear" presStyleCnt="0">
        <dgm:presLayoutVars>
          <dgm:dir/>
          <dgm:animLvl val="lvl"/>
          <dgm:resizeHandles val="exact"/>
        </dgm:presLayoutVars>
      </dgm:prSet>
      <dgm:spPr/>
    </dgm:pt>
    <dgm:pt modelId="{B20D46DB-5ABA-4E52-BD4E-335FE1FA8FC5}" type="pres">
      <dgm:prSet presAssocID="{4BE22C1A-8C51-4558-8352-CC0C5D8E780B}" presName="parentLin" presStyleCnt="0"/>
      <dgm:spPr/>
    </dgm:pt>
    <dgm:pt modelId="{E7201DF6-1228-40D2-98AF-D56D4334704C}" type="pres">
      <dgm:prSet presAssocID="{4BE22C1A-8C51-4558-8352-CC0C5D8E780B}" presName="parentLeftMargin" presStyleLbl="node1" presStyleIdx="0" presStyleCnt="4"/>
      <dgm:spPr/>
    </dgm:pt>
    <dgm:pt modelId="{64A92D5F-444C-485A-B46B-DDA99A507FB1}" type="pres">
      <dgm:prSet presAssocID="{4BE22C1A-8C51-4558-8352-CC0C5D8E780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4E7CFB4-3688-48CB-A029-30F233B2310D}" type="pres">
      <dgm:prSet presAssocID="{4BE22C1A-8C51-4558-8352-CC0C5D8E780B}" presName="negativeSpace" presStyleCnt="0"/>
      <dgm:spPr/>
    </dgm:pt>
    <dgm:pt modelId="{5014E96E-BBDB-4B35-B36D-C01FFA99D751}" type="pres">
      <dgm:prSet presAssocID="{4BE22C1A-8C51-4558-8352-CC0C5D8E780B}" presName="childText" presStyleLbl="conFgAcc1" presStyleIdx="0" presStyleCnt="4">
        <dgm:presLayoutVars>
          <dgm:bulletEnabled val="1"/>
        </dgm:presLayoutVars>
      </dgm:prSet>
      <dgm:spPr/>
    </dgm:pt>
    <dgm:pt modelId="{90807F53-CDDA-43CB-936C-52883CD4DF18}" type="pres">
      <dgm:prSet presAssocID="{45DEFBDF-6039-4EF5-8441-A5830606CFC7}" presName="spaceBetweenRectangles" presStyleCnt="0"/>
      <dgm:spPr/>
    </dgm:pt>
    <dgm:pt modelId="{BA87F6C7-C6C3-4EC3-97F1-62CB6B644BC1}" type="pres">
      <dgm:prSet presAssocID="{A94AB95C-83D9-45A2-BFB4-3B7B0758DDF2}" presName="parentLin" presStyleCnt="0"/>
      <dgm:spPr/>
    </dgm:pt>
    <dgm:pt modelId="{D84FCBDE-A0B3-4AA1-8876-96AAEF4E418F}" type="pres">
      <dgm:prSet presAssocID="{A94AB95C-83D9-45A2-BFB4-3B7B0758DDF2}" presName="parentLeftMargin" presStyleLbl="node1" presStyleIdx="0" presStyleCnt="4"/>
      <dgm:spPr/>
    </dgm:pt>
    <dgm:pt modelId="{A1A16AD6-0E7F-4FCC-A67E-F2180E93E4CA}" type="pres">
      <dgm:prSet presAssocID="{A94AB95C-83D9-45A2-BFB4-3B7B0758DDF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2AE34BA-9883-40DA-BE60-FCE532F2F6DA}" type="pres">
      <dgm:prSet presAssocID="{A94AB95C-83D9-45A2-BFB4-3B7B0758DDF2}" presName="negativeSpace" presStyleCnt="0"/>
      <dgm:spPr/>
    </dgm:pt>
    <dgm:pt modelId="{57785092-968A-47F9-B7C7-38D209EB8232}" type="pres">
      <dgm:prSet presAssocID="{A94AB95C-83D9-45A2-BFB4-3B7B0758DDF2}" presName="childText" presStyleLbl="conFgAcc1" presStyleIdx="1" presStyleCnt="4">
        <dgm:presLayoutVars>
          <dgm:bulletEnabled val="1"/>
        </dgm:presLayoutVars>
      </dgm:prSet>
      <dgm:spPr/>
    </dgm:pt>
    <dgm:pt modelId="{938F9159-0657-4A4C-AF98-B4362E910113}" type="pres">
      <dgm:prSet presAssocID="{021CA0A6-CB01-4271-8BEB-CF2DC24FB86B}" presName="spaceBetweenRectangles" presStyleCnt="0"/>
      <dgm:spPr/>
    </dgm:pt>
    <dgm:pt modelId="{6CB7C5AA-59FA-4D64-B8D3-6838749E7267}" type="pres">
      <dgm:prSet presAssocID="{25C5E526-FB91-48A8-8BCE-8D82CFBFCF31}" presName="parentLin" presStyleCnt="0"/>
      <dgm:spPr/>
    </dgm:pt>
    <dgm:pt modelId="{BDC03280-156C-430E-A7AA-47A564D993DE}" type="pres">
      <dgm:prSet presAssocID="{25C5E526-FB91-48A8-8BCE-8D82CFBFCF31}" presName="parentLeftMargin" presStyleLbl="node1" presStyleIdx="1" presStyleCnt="4"/>
      <dgm:spPr/>
    </dgm:pt>
    <dgm:pt modelId="{0E0A5B68-BFBA-408F-B797-CC9879C071CF}" type="pres">
      <dgm:prSet presAssocID="{25C5E526-FB91-48A8-8BCE-8D82CFBFCF3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240548B-43F8-4146-95BF-26C90E965DFA}" type="pres">
      <dgm:prSet presAssocID="{25C5E526-FB91-48A8-8BCE-8D82CFBFCF31}" presName="negativeSpace" presStyleCnt="0"/>
      <dgm:spPr/>
    </dgm:pt>
    <dgm:pt modelId="{1C6B9D18-C323-4170-918E-CEC34F05A198}" type="pres">
      <dgm:prSet presAssocID="{25C5E526-FB91-48A8-8BCE-8D82CFBFCF31}" presName="childText" presStyleLbl="conFgAcc1" presStyleIdx="2" presStyleCnt="4">
        <dgm:presLayoutVars>
          <dgm:bulletEnabled val="1"/>
        </dgm:presLayoutVars>
      </dgm:prSet>
      <dgm:spPr/>
    </dgm:pt>
    <dgm:pt modelId="{CF6C9FE3-8CC8-4759-BC05-F0ED8EC66700}" type="pres">
      <dgm:prSet presAssocID="{782A67F2-66FF-4737-A5FB-381801A9A832}" presName="spaceBetweenRectangles" presStyleCnt="0"/>
      <dgm:spPr/>
    </dgm:pt>
    <dgm:pt modelId="{04738EE1-BD87-4247-ADAC-B42F4BEAF584}" type="pres">
      <dgm:prSet presAssocID="{3A066BE9-3ABF-4531-A18C-996006CADA56}" presName="parentLin" presStyleCnt="0"/>
      <dgm:spPr/>
    </dgm:pt>
    <dgm:pt modelId="{D1A21307-73EA-4D2C-B57E-999132A439D2}" type="pres">
      <dgm:prSet presAssocID="{3A066BE9-3ABF-4531-A18C-996006CADA56}" presName="parentLeftMargin" presStyleLbl="node1" presStyleIdx="2" presStyleCnt="4"/>
      <dgm:spPr/>
    </dgm:pt>
    <dgm:pt modelId="{624C38FC-07EF-46A5-8651-87F808BEDF46}" type="pres">
      <dgm:prSet presAssocID="{3A066BE9-3ABF-4531-A18C-996006CADA5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2260A2B-4ADA-4A84-A073-497421780BFB}" type="pres">
      <dgm:prSet presAssocID="{3A066BE9-3ABF-4531-A18C-996006CADA56}" presName="negativeSpace" presStyleCnt="0"/>
      <dgm:spPr/>
    </dgm:pt>
    <dgm:pt modelId="{8822B328-E901-4888-8E4E-E252EB839035}" type="pres">
      <dgm:prSet presAssocID="{3A066BE9-3ABF-4531-A18C-996006CADA5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E9B0E02-017F-4396-90BA-BB0C4ADC7E13}" srcId="{614C01F3-9A49-43F4-AE9A-8DFE28F22CA2}" destId="{25C5E526-FB91-48A8-8BCE-8D82CFBFCF31}" srcOrd="2" destOrd="0" parTransId="{0AFCD5F2-9800-4272-84EC-6651FDC2BDED}" sibTransId="{782A67F2-66FF-4737-A5FB-381801A9A832}"/>
    <dgm:cxn modelId="{29F1E109-D4B9-4011-98EB-C6EB318E554A}" type="presOf" srcId="{25C5E526-FB91-48A8-8BCE-8D82CFBFCF31}" destId="{0E0A5B68-BFBA-408F-B797-CC9879C071CF}" srcOrd="1" destOrd="0" presId="urn:microsoft.com/office/officeart/2005/8/layout/list1"/>
    <dgm:cxn modelId="{C3876311-6029-48C8-AC52-E98B23D74B19}" type="presOf" srcId="{B287C280-ABC2-4CDE-9372-EF30B6A94346}" destId="{5014E96E-BBDB-4B35-B36D-C01FFA99D751}" srcOrd="0" destOrd="0" presId="urn:microsoft.com/office/officeart/2005/8/layout/list1"/>
    <dgm:cxn modelId="{2BCC2312-3442-4104-9EC2-24B89FB1E060}" type="presOf" srcId="{8F681572-B75F-41CD-930B-C4D8A781DA9F}" destId="{8822B328-E901-4888-8E4E-E252EB839035}" srcOrd="0" destOrd="2" presId="urn:microsoft.com/office/officeart/2005/8/layout/list1"/>
    <dgm:cxn modelId="{57CE1118-B279-49BB-A088-F5A805480A00}" type="presOf" srcId="{25C5E526-FB91-48A8-8BCE-8D82CFBFCF31}" destId="{BDC03280-156C-430E-A7AA-47A564D993DE}" srcOrd="0" destOrd="0" presId="urn:microsoft.com/office/officeart/2005/8/layout/list1"/>
    <dgm:cxn modelId="{6557E718-301F-4D8B-BEE8-D8C9B0F4B81F}" srcId="{614C01F3-9A49-43F4-AE9A-8DFE28F22CA2}" destId="{4BE22C1A-8C51-4558-8352-CC0C5D8E780B}" srcOrd="0" destOrd="0" parTransId="{22EA8BE5-2409-4A6A-A5FE-11B0D003275E}" sibTransId="{45DEFBDF-6039-4EF5-8441-A5830606CFC7}"/>
    <dgm:cxn modelId="{16BDF826-A9FD-45FF-ADB1-9F3FDFDF9DFD}" srcId="{614C01F3-9A49-43F4-AE9A-8DFE28F22CA2}" destId="{A94AB95C-83D9-45A2-BFB4-3B7B0758DDF2}" srcOrd="1" destOrd="0" parTransId="{C1604EFD-26D6-48AB-A7BA-F3209732F900}" sibTransId="{021CA0A6-CB01-4271-8BEB-CF2DC24FB86B}"/>
    <dgm:cxn modelId="{EF0C9828-3D58-4237-87BF-9A9A388BFC66}" type="presOf" srcId="{A94AB95C-83D9-45A2-BFB4-3B7B0758DDF2}" destId="{A1A16AD6-0E7F-4FCC-A67E-F2180E93E4CA}" srcOrd="1" destOrd="0" presId="urn:microsoft.com/office/officeart/2005/8/layout/list1"/>
    <dgm:cxn modelId="{A9AC0B2E-1EB5-4484-AB83-70DCD92E3271}" srcId="{25C5E526-FB91-48A8-8BCE-8D82CFBFCF31}" destId="{C7A0EBB9-ECE7-420F-BB06-309F5922FB95}" srcOrd="3" destOrd="0" parTransId="{7F519108-F1E0-42FC-B050-17835E154908}" sibTransId="{890EE473-A5D1-4657-9893-40419902482E}"/>
    <dgm:cxn modelId="{630A1934-A061-4AB2-AF69-31F0AC6A67CA}" type="presOf" srcId="{3A066BE9-3ABF-4531-A18C-996006CADA56}" destId="{624C38FC-07EF-46A5-8651-87F808BEDF46}" srcOrd="1" destOrd="0" presId="urn:microsoft.com/office/officeart/2005/8/layout/list1"/>
    <dgm:cxn modelId="{057AB85B-F60F-4949-9787-EAED8157BFD6}" srcId="{8A39B9A2-83EA-4D73-B744-464B87F20C3E}" destId="{540802A5-D5F4-44B3-A2B9-2037EF13DEB1}" srcOrd="0" destOrd="0" parTransId="{06A8B1EA-9534-4F93-96FD-59C1A7D24F30}" sibTransId="{CB640EBF-8677-4384-ADB9-36FFF579881F}"/>
    <dgm:cxn modelId="{F8A7095C-7708-484C-90E6-AAF7AFB0CCE7}" srcId="{25C5E526-FB91-48A8-8BCE-8D82CFBFCF31}" destId="{3E609214-C301-41F2-9D5D-B3012309F21A}" srcOrd="1" destOrd="0" parTransId="{468E2108-5765-4326-A7A8-F3B04E07625D}" sibTransId="{A1213C2B-5E57-4200-8C39-2068527B7554}"/>
    <dgm:cxn modelId="{9CC1915C-DF42-4866-9B13-D3CD32C7963C}" type="presOf" srcId="{54C28801-3D1C-48FE-A9BA-1592E58335B7}" destId="{8822B328-E901-4888-8E4E-E252EB839035}" srcOrd="0" destOrd="1" presId="urn:microsoft.com/office/officeart/2005/8/layout/list1"/>
    <dgm:cxn modelId="{F69C3F60-AF8C-4A7E-B258-03C5EC441AFC}" type="presOf" srcId="{99F008CF-0D6B-4136-9534-0EE612C4BE6D}" destId="{57785092-968A-47F9-B7C7-38D209EB8232}" srcOrd="0" destOrd="3" presId="urn:microsoft.com/office/officeart/2005/8/layout/list1"/>
    <dgm:cxn modelId="{61C88564-0C55-424C-B017-CDCFE877692B}" type="presOf" srcId="{3852F16A-CF0D-436F-90F3-31266B02C749}" destId="{1C6B9D18-C323-4170-918E-CEC34F05A198}" srcOrd="0" destOrd="2" presId="urn:microsoft.com/office/officeart/2005/8/layout/list1"/>
    <dgm:cxn modelId="{344DE745-58D3-4349-AD21-C5EEB0F22255}" srcId="{99F008CF-0D6B-4136-9534-0EE612C4BE6D}" destId="{7E4E6D45-2164-43B8-B37B-EACCC1D57499}" srcOrd="0" destOrd="0" parTransId="{17DEC262-899B-47E1-8966-A289D1F569FC}" sibTransId="{8C8076A2-044C-4CDC-9254-DB764CE411E1}"/>
    <dgm:cxn modelId="{57F7B149-B848-4054-BFF9-719892D31804}" srcId="{CFCEAEEF-6392-4343-BB7D-2CE27FD31D66}" destId="{54C28801-3D1C-48FE-A9BA-1592E58335B7}" srcOrd="0" destOrd="0" parTransId="{45D3458D-35EB-4C5C-BBE7-20225CB04C5F}" sibTransId="{682D2D25-1A3E-4F90-A7D9-19B7B186175F}"/>
    <dgm:cxn modelId="{7173B349-BEED-432B-A07C-29C74B18462A}" type="presOf" srcId="{A8575856-F4B1-4FF1-A8CA-A2FAA99A5A07}" destId="{57785092-968A-47F9-B7C7-38D209EB8232}" srcOrd="0" destOrd="2" presId="urn:microsoft.com/office/officeart/2005/8/layout/list1"/>
    <dgm:cxn modelId="{3D20486C-4F99-4B36-9CF9-1007A0AE514E}" srcId="{8A39B9A2-83EA-4D73-B744-464B87F20C3E}" destId="{A8575856-F4B1-4FF1-A8CA-A2FAA99A5A07}" srcOrd="1" destOrd="0" parTransId="{1F0919C0-57ED-41AB-8322-3204115DCA06}" sibTransId="{8E7CF044-8906-4B94-8381-677EF6EA0FB8}"/>
    <dgm:cxn modelId="{AD192352-1F99-4758-9676-73A5E6B80294}" type="presOf" srcId="{6AE7BB4A-1706-4654-B058-D5A24E2E6EB4}" destId="{8822B328-E901-4888-8E4E-E252EB839035}" srcOrd="0" destOrd="3" presId="urn:microsoft.com/office/officeart/2005/8/layout/list1"/>
    <dgm:cxn modelId="{E08AC853-9D1D-4A61-92F5-0AFECDFE3A7C}" srcId="{99F008CF-0D6B-4136-9534-0EE612C4BE6D}" destId="{51D21C94-E467-4400-8BBF-68A72DE28EF3}" srcOrd="1" destOrd="0" parTransId="{6C0E6B80-8260-4291-A542-8AF33F6D41E1}" sibTransId="{4D4E9EE3-B1DE-48EC-9628-F5BCF0761D44}"/>
    <dgm:cxn modelId="{67573C83-201F-463E-9ED7-8B244B9A15FE}" type="presOf" srcId="{3E609214-C301-41F2-9D5D-B3012309F21A}" destId="{1C6B9D18-C323-4170-918E-CEC34F05A198}" srcOrd="0" destOrd="1" presId="urn:microsoft.com/office/officeart/2005/8/layout/list1"/>
    <dgm:cxn modelId="{7672DF8E-31F4-496B-9605-7825C2375DE8}" srcId="{4BE22C1A-8C51-4558-8352-CC0C5D8E780B}" destId="{B287C280-ABC2-4CDE-9372-EF30B6A94346}" srcOrd="0" destOrd="0" parTransId="{EED373C6-3075-4FCD-9657-9C59D33AC761}" sibTransId="{236E7000-96C9-40B2-9293-3827E12EEABA}"/>
    <dgm:cxn modelId="{75F1FF96-C4D3-4883-AB5E-6A50450B57B1}" srcId="{CFCEAEEF-6392-4343-BB7D-2CE27FD31D66}" destId="{8F681572-B75F-41CD-930B-C4D8A781DA9F}" srcOrd="1" destOrd="0" parTransId="{C3305400-AD31-48B5-8E03-F02CE722DF16}" sibTransId="{4AEAD0F5-29E4-4FB2-88C4-592FE3F0BBC6}"/>
    <dgm:cxn modelId="{51F95B98-66FB-466F-8E75-6A6746EFB4FE}" type="presOf" srcId="{8A39B9A2-83EA-4D73-B744-464B87F20C3E}" destId="{57785092-968A-47F9-B7C7-38D209EB8232}" srcOrd="0" destOrd="0" presId="urn:microsoft.com/office/officeart/2005/8/layout/list1"/>
    <dgm:cxn modelId="{5D87499D-BB1D-4AE4-992A-1131F4B42EFE}" type="presOf" srcId="{4BE22C1A-8C51-4558-8352-CC0C5D8E780B}" destId="{E7201DF6-1228-40D2-98AF-D56D4334704C}" srcOrd="0" destOrd="0" presId="urn:microsoft.com/office/officeart/2005/8/layout/list1"/>
    <dgm:cxn modelId="{6BF1BDA2-2D2A-4298-BE94-427950A957EB}" srcId="{3A066BE9-3ABF-4531-A18C-996006CADA56}" destId="{6AE7BB4A-1706-4654-B058-D5A24E2E6EB4}" srcOrd="1" destOrd="0" parTransId="{458EE01C-3B1F-43AF-B3E1-D00D6D1B33BF}" sibTransId="{D804F1C3-850B-4FE3-95E0-4BB22F58D1FD}"/>
    <dgm:cxn modelId="{A6E84CA3-2233-4B11-9163-91F7FF9C0E80}" srcId="{25C5E526-FB91-48A8-8BCE-8D82CFBFCF31}" destId="{25A7F97B-F7B5-4EF3-B0DA-57EE2FB36FF4}" srcOrd="0" destOrd="0" parTransId="{A678927D-0A94-44B2-AF32-9EAF315D1AA9}" sibTransId="{8DC48181-561B-4C4C-A02E-26041C45EB4E}"/>
    <dgm:cxn modelId="{780076A5-B212-46CC-9A69-2F52CCC1AA0C}" type="presOf" srcId="{25A7F97B-F7B5-4EF3-B0DA-57EE2FB36FF4}" destId="{1C6B9D18-C323-4170-918E-CEC34F05A198}" srcOrd="0" destOrd="0" presId="urn:microsoft.com/office/officeart/2005/8/layout/list1"/>
    <dgm:cxn modelId="{42D745B0-38BD-45C5-B0FC-CB30C74C4C8B}" type="presOf" srcId="{CFCEAEEF-6392-4343-BB7D-2CE27FD31D66}" destId="{8822B328-E901-4888-8E4E-E252EB839035}" srcOrd="0" destOrd="0" presId="urn:microsoft.com/office/officeart/2005/8/layout/list1"/>
    <dgm:cxn modelId="{BB6D9BB2-1686-4736-8038-6C00322D325A}" type="presOf" srcId="{614C01F3-9A49-43F4-AE9A-8DFE28F22CA2}" destId="{FCF0A841-6F91-4409-97D6-090494565199}" srcOrd="0" destOrd="0" presId="urn:microsoft.com/office/officeart/2005/8/layout/list1"/>
    <dgm:cxn modelId="{44A78EBA-DD28-48CC-934D-A2C1393B453A}" type="presOf" srcId="{540802A5-D5F4-44B3-A2B9-2037EF13DEB1}" destId="{57785092-968A-47F9-B7C7-38D209EB8232}" srcOrd="0" destOrd="1" presId="urn:microsoft.com/office/officeart/2005/8/layout/list1"/>
    <dgm:cxn modelId="{FB05EABF-2238-4C88-B75B-26E45FF9EFB0}" type="presOf" srcId="{7E4E6D45-2164-43B8-B37B-EACCC1D57499}" destId="{57785092-968A-47F9-B7C7-38D209EB8232}" srcOrd="0" destOrd="4" presId="urn:microsoft.com/office/officeart/2005/8/layout/list1"/>
    <dgm:cxn modelId="{D05D0AD2-5E85-43D3-800A-D2694E34C7EC}" type="presOf" srcId="{3A066BE9-3ABF-4531-A18C-996006CADA56}" destId="{D1A21307-73EA-4D2C-B57E-999132A439D2}" srcOrd="0" destOrd="0" presId="urn:microsoft.com/office/officeart/2005/8/layout/list1"/>
    <dgm:cxn modelId="{2CDEEFD2-309B-4963-A6C1-4C64A0D0F123}" srcId="{A94AB95C-83D9-45A2-BFB4-3B7B0758DDF2}" destId="{8A39B9A2-83EA-4D73-B744-464B87F20C3E}" srcOrd="0" destOrd="0" parTransId="{A9C5C8DF-6D7F-4854-899E-ADAB711B1153}" sibTransId="{CD9FA21C-357B-4B60-AD14-993239F64E38}"/>
    <dgm:cxn modelId="{21AC86D5-E45F-4842-AF5C-25428B0AA317}" type="presOf" srcId="{4BE22C1A-8C51-4558-8352-CC0C5D8E780B}" destId="{64A92D5F-444C-485A-B46B-DDA99A507FB1}" srcOrd="1" destOrd="0" presId="urn:microsoft.com/office/officeart/2005/8/layout/list1"/>
    <dgm:cxn modelId="{C66979DE-7AD3-40CF-907A-D4E664BE2B2B}" type="presOf" srcId="{A94AB95C-83D9-45A2-BFB4-3B7B0758DDF2}" destId="{D84FCBDE-A0B3-4AA1-8876-96AAEF4E418F}" srcOrd="0" destOrd="0" presId="urn:microsoft.com/office/officeart/2005/8/layout/list1"/>
    <dgm:cxn modelId="{C5AEFBDF-9DE1-46B3-AD72-ABE5FC5166FA}" type="presOf" srcId="{51D21C94-E467-4400-8BBF-68A72DE28EF3}" destId="{57785092-968A-47F9-B7C7-38D209EB8232}" srcOrd="0" destOrd="5" presId="urn:microsoft.com/office/officeart/2005/8/layout/list1"/>
    <dgm:cxn modelId="{CFD6E9E6-313C-47E3-8712-C426A8CE23B0}" srcId="{25C5E526-FB91-48A8-8BCE-8D82CFBFCF31}" destId="{3852F16A-CF0D-436F-90F3-31266B02C749}" srcOrd="2" destOrd="0" parTransId="{3828AF04-6615-4E96-9EDA-E732B6E551D4}" sibTransId="{0B777313-9B77-4233-9C64-FAD6308DFF14}"/>
    <dgm:cxn modelId="{61E931F6-51A4-42F9-96A5-6617DD4D1593}" srcId="{A94AB95C-83D9-45A2-BFB4-3B7B0758DDF2}" destId="{99F008CF-0D6B-4136-9534-0EE612C4BE6D}" srcOrd="1" destOrd="0" parTransId="{E114FA79-FBF1-4019-9816-B042EDF29AFF}" sibTransId="{BF12F6EA-596E-4C0B-977D-A44377F06309}"/>
    <dgm:cxn modelId="{47F701FA-C45B-4A43-9EA8-8DB494A7F2EA}" type="presOf" srcId="{C7A0EBB9-ECE7-420F-BB06-309F5922FB95}" destId="{1C6B9D18-C323-4170-918E-CEC34F05A198}" srcOrd="0" destOrd="3" presId="urn:microsoft.com/office/officeart/2005/8/layout/list1"/>
    <dgm:cxn modelId="{DB1A0CFC-F3EB-4766-8756-C2CD766370E8}" srcId="{3A066BE9-3ABF-4531-A18C-996006CADA56}" destId="{CFCEAEEF-6392-4343-BB7D-2CE27FD31D66}" srcOrd="0" destOrd="0" parTransId="{AF2C82AD-672E-4459-9556-C0AA971D7F26}" sibTransId="{089185DF-1600-4721-AFA1-82BC795FE6BA}"/>
    <dgm:cxn modelId="{E0492BFC-3467-494E-87EA-0DD1C1DBF48C}" srcId="{614C01F3-9A49-43F4-AE9A-8DFE28F22CA2}" destId="{3A066BE9-3ABF-4531-A18C-996006CADA56}" srcOrd="3" destOrd="0" parTransId="{ADD9D0DF-4A43-4A25-85FD-85628F684106}" sibTransId="{2EE6FC80-C8BC-42A1-9FCF-6C91F443BCCB}"/>
    <dgm:cxn modelId="{6E74612A-A291-4EB6-A7E4-51FDC1DFACD6}" type="presParOf" srcId="{FCF0A841-6F91-4409-97D6-090494565199}" destId="{B20D46DB-5ABA-4E52-BD4E-335FE1FA8FC5}" srcOrd="0" destOrd="0" presId="urn:microsoft.com/office/officeart/2005/8/layout/list1"/>
    <dgm:cxn modelId="{0317F1FE-A632-4B6D-AECB-5457C0C2038E}" type="presParOf" srcId="{B20D46DB-5ABA-4E52-BD4E-335FE1FA8FC5}" destId="{E7201DF6-1228-40D2-98AF-D56D4334704C}" srcOrd="0" destOrd="0" presId="urn:microsoft.com/office/officeart/2005/8/layout/list1"/>
    <dgm:cxn modelId="{A39A48E1-72D7-4982-9359-3A690BE53C49}" type="presParOf" srcId="{B20D46DB-5ABA-4E52-BD4E-335FE1FA8FC5}" destId="{64A92D5F-444C-485A-B46B-DDA99A507FB1}" srcOrd="1" destOrd="0" presId="urn:microsoft.com/office/officeart/2005/8/layout/list1"/>
    <dgm:cxn modelId="{10E57FCF-454E-4703-ADE0-CB35E5285114}" type="presParOf" srcId="{FCF0A841-6F91-4409-97D6-090494565199}" destId="{24E7CFB4-3688-48CB-A029-30F233B2310D}" srcOrd="1" destOrd="0" presId="urn:microsoft.com/office/officeart/2005/8/layout/list1"/>
    <dgm:cxn modelId="{E20107C0-244A-4A85-91EF-7FFB510D1CF9}" type="presParOf" srcId="{FCF0A841-6F91-4409-97D6-090494565199}" destId="{5014E96E-BBDB-4B35-B36D-C01FFA99D751}" srcOrd="2" destOrd="0" presId="urn:microsoft.com/office/officeart/2005/8/layout/list1"/>
    <dgm:cxn modelId="{443A5E11-ED18-40D6-AAC1-1ECEA8DF816B}" type="presParOf" srcId="{FCF0A841-6F91-4409-97D6-090494565199}" destId="{90807F53-CDDA-43CB-936C-52883CD4DF18}" srcOrd="3" destOrd="0" presId="urn:microsoft.com/office/officeart/2005/8/layout/list1"/>
    <dgm:cxn modelId="{06F52877-C943-431C-B618-7668CB90E1B2}" type="presParOf" srcId="{FCF0A841-6F91-4409-97D6-090494565199}" destId="{BA87F6C7-C6C3-4EC3-97F1-62CB6B644BC1}" srcOrd="4" destOrd="0" presId="urn:microsoft.com/office/officeart/2005/8/layout/list1"/>
    <dgm:cxn modelId="{5F0BF3B2-8059-4E29-86A8-703EE759321F}" type="presParOf" srcId="{BA87F6C7-C6C3-4EC3-97F1-62CB6B644BC1}" destId="{D84FCBDE-A0B3-4AA1-8876-96AAEF4E418F}" srcOrd="0" destOrd="0" presId="urn:microsoft.com/office/officeart/2005/8/layout/list1"/>
    <dgm:cxn modelId="{9495172D-1EC9-4F47-B0CF-D0E042002AB8}" type="presParOf" srcId="{BA87F6C7-C6C3-4EC3-97F1-62CB6B644BC1}" destId="{A1A16AD6-0E7F-4FCC-A67E-F2180E93E4CA}" srcOrd="1" destOrd="0" presId="urn:microsoft.com/office/officeart/2005/8/layout/list1"/>
    <dgm:cxn modelId="{56A84B2E-4754-47A1-A401-4DA8B00F1D49}" type="presParOf" srcId="{FCF0A841-6F91-4409-97D6-090494565199}" destId="{C2AE34BA-9883-40DA-BE60-FCE532F2F6DA}" srcOrd="5" destOrd="0" presId="urn:microsoft.com/office/officeart/2005/8/layout/list1"/>
    <dgm:cxn modelId="{EB9D7F9F-97CC-48CA-A74D-A5AA331996B9}" type="presParOf" srcId="{FCF0A841-6F91-4409-97D6-090494565199}" destId="{57785092-968A-47F9-B7C7-38D209EB8232}" srcOrd="6" destOrd="0" presId="urn:microsoft.com/office/officeart/2005/8/layout/list1"/>
    <dgm:cxn modelId="{43AF80CA-063D-4C94-A6BA-78490F058DB4}" type="presParOf" srcId="{FCF0A841-6F91-4409-97D6-090494565199}" destId="{938F9159-0657-4A4C-AF98-B4362E910113}" srcOrd="7" destOrd="0" presId="urn:microsoft.com/office/officeart/2005/8/layout/list1"/>
    <dgm:cxn modelId="{7A945684-FC34-4115-8659-B20C13DD21E5}" type="presParOf" srcId="{FCF0A841-6F91-4409-97D6-090494565199}" destId="{6CB7C5AA-59FA-4D64-B8D3-6838749E7267}" srcOrd="8" destOrd="0" presId="urn:microsoft.com/office/officeart/2005/8/layout/list1"/>
    <dgm:cxn modelId="{B85E886A-7DFC-40C1-B19E-E86F6AB09885}" type="presParOf" srcId="{6CB7C5AA-59FA-4D64-B8D3-6838749E7267}" destId="{BDC03280-156C-430E-A7AA-47A564D993DE}" srcOrd="0" destOrd="0" presId="urn:microsoft.com/office/officeart/2005/8/layout/list1"/>
    <dgm:cxn modelId="{54C29FCC-2E23-4038-80A8-B94BBBB27498}" type="presParOf" srcId="{6CB7C5AA-59FA-4D64-B8D3-6838749E7267}" destId="{0E0A5B68-BFBA-408F-B797-CC9879C071CF}" srcOrd="1" destOrd="0" presId="urn:microsoft.com/office/officeart/2005/8/layout/list1"/>
    <dgm:cxn modelId="{F4C7E4D0-68C1-4651-A98B-6257F816B5F0}" type="presParOf" srcId="{FCF0A841-6F91-4409-97D6-090494565199}" destId="{5240548B-43F8-4146-95BF-26C90E965DFA}" srcOrd="9" destOrd="0" presId="urn:microsoft.com/office/officeart/2005/8/layout/list1"/>
    <dgm:cxn modelId="{317A8509-F8A4-434C-9445-8CCFCD61C7AB}" type="presParOf" srcId="{FCF0A841-6F91-4409-97D6-090494565199}" destId="{1C6B9D18-C323-4170-918E-CEC34F05A198}" srcOrd="10" destOrd="0" presId="urn:microsoft.com/office/officeart/2005/8/layout/list1"/>
    <dgm:cxn modelId="{15233690-037E-4338-AEC1-CA55D80C6C08}" type="presParOf" srcId="{FCF0A841-6F91-4409-97D6-090494565199}" destId="{CF6C9FE3-8CC8-4759-BC05-F0ED8EC66700}" srcOrd="11" destOrd="0" presId="urn:microsoft.com/office/officeart/2005/8/layout/list1"/>
    <dgm:cxn modelId="{615A1A61-FB5D-4D29-8E72-342C30674E72}" type="presParOf" srcId="{FCF0A841-6F91-4409-97D6-090494565199}" destId="{04738EE1-BD87-4247-ADAC-B42F4BEAF584}" srcOrd="12" destOrd="0" presId="urn:microsoft.com/office/officeart/2005/8/layout/list1"/>
    <dgm:cxn modelId="{AA61AC48-2F97-43D6-89A0-6272F2DD4ADC}" type="presParOf" srcId="{04738EE1-BD87-4247-ADAC-B42F4BEAF584}" destId="{D1A21307-73EA-4D2C-B57E-999132A439D2}" srcOrd="0" destOrd="0" presId="urn:microsoft.com/office/officeart/2005/8/layout/list1"/>
    <dgm:cxn modelId="{A7C45B5B-21F3-46A3-B8D5-6FD2436C57A1}" type="presParOf" srcId="{04738EE1-BD87-4247-ADAC-B42F4BEAF584}" destId="{624C38FC-07EF-46A5-8651-87F808BEDF46}" srcOrd="1" destOrd="0" presId="urn:microsoft.com/office/officeart/2005/8/layout/list1"/>
    <dgm:cxn modelId="{320DC18B-2FF3-4290-A358-9EBCB3C6C57E}" type="presParOf" srcId="{FCF0A841-6F91-4409-97D6-090494565199}" destId="{E2260A2B-4ADA-4A84-A073-497421780BFB}" srcOrd="13" destOrd="0" presId="urn:microsoft.com/office/officeart/2005/8/layout/list1"/>
    <dgm:cxn modelId="{66D79B81-C048-4FDF-8982-F4434B0043D8}" type="presParOf" srcId="{FCF0A841-6F91-4409-97D6-090494565199}" destId="{8822B328-E901-4888-8E4E-E252EB8390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28C437-D676-4C8D-B84F-A1707EE90E4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D0E6349-1EB8-40F3-B66E-B6A211EAF388}">
      <dgm:prSet phldrT="[Metin]"/>
      <dgm:spPr/>
      <dgm:t>
        <a:bodyPr/>
        <a:lstStyle/>
        <a:p>
          <a:r>
            <a:rPr lang="en-US" noProof="0" dirty="0"/>
            <a:t>Ministry of Transport and Infrastructure</a:t>
          </a:r>
        </a:p>
      </dgm:t>
    </dgm:pt>
    <dgm:pt modelId="{AB5599B0-FCB8-4821-A692-7A9A70DFA6DA}" type="parTrans" cxnId="{AC19916D-F16D-4863-BC25-D996D1201669}">
      <dgm:prSet/>
      <dgm:spPr/>
      <dgm:t>
        <a:bodyPr/>
        <a:lstStyle/>
        <a:p>
          <a:endParaRPr lang="tr-TR"/>
        </a:p>
      </dgm:t>
    </dgm:pt>
    <dgm:pt modelId="{4C02342F-0D93-4F81-867A-BC45150543A8}" type="sibTrans" cxnId="{AC19916D-F16D-4863-BC25-D996D1201669}">
      <dgm:prSet/>
      <dgm:spPr/>
      <dgm:t>
        <a:bodyPr/>
        <a:lstStyle/>
        <a:p>
          <a:endParaRPr lang="tr-TR"/>
        </a:p>
      </dgm:t>
    </dgm:pt>
    <dgm:pt modelId="{355DE661-CF85-4030-B6AF-945E2C28706B}">
      <dgm:prSet phldrT="[Metin]"/>
      <dgm:spPr/>
      <dgm:t>
        <a:bodyPr/>
        <a:lstStyle/>
        <a:p>
          <a:r>
            <a:rPr lang="en-US" noProof="0" dirty="0"/>
            <a:t>Ministry of Interior</a:t>
          </a:r>
        </a:p>
      </dgm:t>
    </dgm:pt>
    <dgm:pt modelId="{CDD12737-46B9-4D42-882F-941C321D7519}" type="parTrans" cxnId="{C4991100-0F55-4C94-891E-BE1664A48FB1}">
      <dgm:prSet/>
      <dgm:spPr/>
      <dgm:t>
        <a:bodyPr/>
        <a:lstStyle/>
        <a:p>
          <a:endParaRPr lang="tr-TR"/>
        </a:p>
      </dgm:t>
    </dgm:pt>
    <dgm:pt modelId="{9D970E8E-5EDB-4F1D-A57E-FB800D1DCB46}" type="sibTrans" cxnId="{C4991100-0F55-4C94-891E-BE1664A48FB1}">
      <dgm:prSet/>
      <dgm:spPr/>
      <dgm:t>
        <a:bodyPr/>
        <a:lstStyle/>
        <a:p>
          <a:endParaRPr lang="tr-TR"/>
        </a:p>
      </dgm:t>
    </dgm:pt>
    <dgm:pt modelId="{4564371F-1ED1-4F54-BC0B-CCBFF9407D9F}">
      <dgm:prSet phldrT="[Metin]"/>
      <dgm:spPr/>
      <dgm:t>
        <a:bodyPr/>
        <a:lstStyle/>
        <a:p>
          <a:r>
            <a:rPr lang="en-US" noProof="0" dirty="0"/>
            <a:t>Ministry of Culture and Tourism- </a:t>
          </a:r>
          <a:r>
            <a:rPr lang="en-US" noProof="0" dirty="0">
              <a:hlinkClick xmlns:r="http://schemas.openxmlformats.org/officeDocument/2006/relationships" r:id="rId1"/>
            </a:rPr>
            <a:t>https://www.ktb.gov.tr/?_dil=2</a:t>
          </a:r>
          <a:endParaRPr lang="en-US" noProof="0" dirty="0"/>
        </a:p>
      </dgm:t>
    </dgm:pt>
    <dgm:pt modelId="{063CF7C9-3770-4D13-ACB0-6F4E8413195E}" type="parTrans" cxnId="{9EC7EC16-5911-4448-BB66-A4A2AFBE482A}">
      <dgm:prSet/>
      <dgm:spPr/>
      <dgm:t>
        <a:bodyPr/>
        <a:lstStyle/>
        <a:p>
          <a:endParaRPr lang="tr-TR"/>
        </a:p>
      </dgm:t>
    </dgm:pt>
    <dgm:pt modelId="{2DFD4624-1EC2-4A69-951B-D897B5D90727}" type="sibTrans" cxnId="{9EC7EC16-5911-4448-BB66-A4A2AFBE482A}">
      <dgm:prSet/>
      <dgm:spPr/>
      <dgm:t>
        <a:bodyPr/>
        <a:lstStyle/>
        <a:p>
          <a:endParaRPr lang="tr-TR"/>
        </a:p>
      </dgm:t>
    </dgm:pt>
    <dgm:pt modelId="{3E6861C5-45F1-423F-B03E-3A9A28439CEF}">
      <dgm:prSet phldrT="[Metin]"/>
      <dgm:spPr/>
      <dgm:t>
        <a:bodyPr/>
        <a:lstStyle/>
        <a:p>
          <a:r>
            <a:rPr lang="en-US" noProof="0" dirty="0"/>
            <a:t>General Directorate of Highways- </a:t>
          </a:r>
          <a:r>
            <a:rPr lang="en-US" noProof="0" dirty="0">
              <a:hlinkClick xmlns:r="http://schemas.openxmlformats.org/officeDocument/2006/relationships" r:id="rId2"/>
            </a:rPr>
            <a:t>https://www.kgm.gov.tr/Sayfalar/KGM/SiteEng/Root/MainPageEnglish.aspx</a:t>
          </a:r>
          <a:endParaRPr lang="en-US" noProof="0" dirty="0"/>
        </a:p>
      </dgm:t>
    </dgm:pt>
    <dgm:pt modelId="{E6CE2AB3-B14F-40F6-AB0D-69DD7BBA1913}" type="parTrans" cxnId="{F2176BB9-3063-4FAF-97AA-8D1B6790BF56}">
      <dgm:prSet/>
      <dgm:spPr/>
      <dgm:t>
        <a:bodyPr/>
        <a:lstStyle/>
        <a:p>
          <a:endParaRPr lang="tr-TR"/>
        </a:p>
      </dgm:t>
    </dgm:pt>
    <dgm:pt modelId="{EDC41AF5-611F-47FB-A7D6-A4D916D3E603}" type="sibTrans" cxnId="{F2176BB9-3063-4FAF-97AA-8D1B6790BF56}">
      <dgm:prSet/>
      <dgm:spPr/>
      <dgm:t>
        <a:bodyPr/>
        <a:lstStyle/>
        <a:p>
          <a:endParaRPr lang="tr-TR"/>
        </a:p>
      </dgm:t>
    </dgm:pt>
    <dgm:pt modelId="{86D7A06A-F0DD-4A9E-BDD7-09FD91CBD1A0}">
      <dgm:prSet phldrT="[Metin]"/>
      <dgm:spPr/>
      <dgm:t>
        <a:bodyPr/>
        <a:lstStyle/>
        <a:p>
          <a:r>
            <a:rPr lang="en-US" noProof="0" dirty="0"/>
            <a:t>Department of Surveying, Project and Environment</a:t>
          </a:r>
        </a:p>
      </dgm:t>
    </dgm:pt>
    <dgm:pt modelId="{9C125B7A-1C40-4426-85EB-241FD6AA236F}" type="parTrans" cxnId="{C0F41278-4213-4DFF-9E60-0B31D1748EBF}">
      <dgm:prSet/>
      <dgm:spPr/>
      <dgm:t>
        <a:bodyPr/>
        <a:lstStyle/>
        <a:p>
          <a:endParaRPr lang="tr-TR"/>
        </a:p>
      </dgm:t>
    </dgm:pt>
    <dgm:pt modelId="{05F4FE2C-15B5-4425-8BB8-F410CEFE0F2B}" type="sibTrans" cxnId="{C0F41278-4213-4DFF-9E60-0B31D1748EBF}">
      <dgm:prSet/>
      <dgm:spPr/>
      <dgm:t>
        <a:bodyPr/>
        <a:lstStyle/>
        <a:p>
          <a:endParaRPr lang="tr-TR"/>
        </a:p>
      </dgm:t>
    </dgm:pt>
    <dgm:pt modelId="{E183E339-29E9-4F89-AB50-D3882BA3DE45}">
      <dgm:prSet phldrT="[Metin]"/>
      <dgm:spPr/>
      <dgm:t>
        <a:bodyPr/>
        <a:lstStyle/>
        <a:p>
          <a:r>
            <a:rPr lang="en-US" noProof="0" dirty="0"/>
            <a:t>7. Regional Directorate | Samsun- </a:t>
          </a:r>
          <a:r>
            <a:rPr lang="en-US" noProof="0" dirty="0">
              <a:hlinkClick xmlns:r="http://schemas.openxmlformats.org/officeDocument/2006/relationships" r:id="rId3"/>
            </a:rPr>
            <a:t>https://www.kgm.gov.tr/Sayfalar/KGM/SiteTr/Bolgeler/7Bolge/Bolge7.aspx</a:t>
          </a:r>
          <a:endParaRPr lang="en-US" noProof="0" dirty="0"/>
        </a:p>
      </dgm:t>
    </dgm:pt>
    <dgm:pt modelId="{F49AEB2F-CC7A-4790-9577-EF6F14C6B72B}" type="parTrans" cxnId="{C0C9A41B-19E3-4145-B057-78A8415D7932}">
      <dgm:prSet/>
      <dgm:spPr/>
      <dgm:t>
        <a:bodyPr/>
        <a:lstStyle/>
        <a:p>
          <a:endParaRPr lang="tr-TR"/>
        </a:p>
      </dgm:t>
    </dgm:pt>
    <dgm:pt modelId="{14184689-43F2-4F92-9924-2F114B695FEB}" type="sibTrans" cxnId="{C0C9A41B-19E3-4145-B057-78A8415D7932}">
      <dgm:prSet/>
      <dgm:spPr/>
      <dgm:t>
        <a:bodyPr/>
        <a:lstStyle/>
        <a:p>
          <a:endParaRPr lang="tr-TR"/>
        </a:p>
      </dgm:t>
    </dgm:pt>
    <dgm:pt modelId="{61011246-FDB3-4B38-AFFF-ECDF05BCB929}">
      <dgm:prSet phldrT="[Metin]"/>
      <dgm:spPr/>
      <dgm:t>
        <a:bodyPr/>
        <a:lstStyle/>
        <a:p>
          <a:r>
            <a:rPr lang="en-US" b="0" i="0" noProof="0" dirty="0"/>
            <a:t>Disaster and Emergency Management Authority (AFAD) -</a:t>
          </a:r>
          <a:r>
            <a:rPr lang="en-US" noProof="0" dirty="0">
              <a:hlinkClick xmlns:r="http://schemas.openxmlformats.org/officeDocument/2006/relationships" r:id="rId4"/>
            </a:rPr>
            <a:t>https://en.afad.gov.tr/</a:t>
          </a:r>
          <a:endParaRPr lang="en-US" noProof="0" dirty="0"/>
        </a:p>
      </dgm:t>
    </dgm:pt>
    <dgm:pt modelId="{EBA499F9-734F-4F3D-9319-6CAC5FE12816}" type="parTrans" cxnId="{4D795896-0713-44E1-B30B-6D930831F8E2}">
      <dgm:prSet/>
      <dgm:spPr/>
      <dgm:t>
        <a:bodyPr/>
        <a:lstStyle/>
        <a:p>
          <a:endParaRPr lang="tr-TR"/>
        </a:p>
      </dgm:t>
    </dgm:pt>
    <dgm:pt modelId="{80D2F600-524E-4D70-A0E1-D42BA7836A0C}" type="sibTrans" cxnId="{4D795896-0713-44E1-B30B-6D930831F8E2}">
      <dgm:prSet/>
      <dgm:spPr/>
      <dgm:t>
        <a:bodyPr/>
        <a:lstStyle/>
        <a:p>
          <a:endParaRPr lang="tr-TR"/>
        </a:p>
      </dgm:t>
    </dgm:pt>
    <dgm:pt modelId="{D708F879-CF65-4DE7-AD26-BE2C04A2A168}">
      <dgm:prSet phldrT="[Metin]"/>
      <dgm:spPr/>
      <dgm:t>
        <a:bodyPr/>
        <a:lstStyle/>
        <a:p>
          <a:r>
            <a:rPr lang="en-US" noProof="0" dirty="0"/>
            <a:t>Planning and Risk Mitigation Department</a:t>
          </a:r>
        </a:p>
      </dgm:t>
    </dgm:pt>
    <dgm:pt modelId="{2C5609BC-47ED-436D-89FC-C6DC8F5C44B2}" type="parTrans" cxnId="{3054B55A-BA67-4506-A36D-B07E5F727D57}">
      <dgm:prSet/>
      <dgm:spPr/>
      <dgm:t>
        <a:bodyPr/>
        <a:lstStyle/>
        <a:p>
          <a:endParaRPr lang="tr-TR"/>
        </a:p>
      </dgm:t>
    </dgm:pt>
    <dgm:pt modelId="{07D55AEB-BBAD-477A-A6CA-9CAF7511117A}" type="sibTrans" cxnId="{3054B55A-BA67-4506-A36D-B07E5F727D57}">
      <dgm:prSet/>
      <dgm:spPr/>
      <dgm:t>
        <a:bodyPr/>
        <a:lstStyle/>
        <a:p>
          <a:endParaRPr lang="tr-TR"/>
        </a:p>
      </dgm:t>
    </dgm:pt>
    <dgm:pt modelId="{CEEAB251-0F62-47C2-BAEC-74684120AD33}">
      <dgm:prSet phldrT="[Metin]"/>
      <dgm:spPr/>
      <dgm:t>
        <a:bodyPr/>
        <a:lstStyle/>
        <a:p>
          <a:r>
            <a:rPr lang="en-US" noProof="0" dirty="0" err="1"/>
            <a:t>Ordu</a:t>
          </a:r>
          <a:r>
            <a:rPr lang="en-US" noProof="0" dirty="0"/>
            <a:t> Provincial Directorate of Disaster and Emergency</a:t>
          </a:r>
          <a:r>
            <a:rPr lang="en-US" noProof="0" dirty="0">
              <a:hlinkClick xmlns:r="http://schemas.openxmlformats.org/officeDocument/2006/relationships" r:id="rId5"/>
            </a:rPr>
            <a:t>https://ordu.afad.gov.tr/</a:t>
          </a:r>
          <a:endParaRPr lang="en-US" noProof="0" dirty="0"/>
        </a:p>
      </dgm:t>
    </dgm:pt>
    <dgm:pt modelId="{ADC918C9-9ECA-4F0D-9E82-C143FCFDEF32}" type="parTrans" cxnId="{95CA83DC-EAA6-46A7-8BDB-8E22BDD0C4BE}">
      <dgm:prSet/>
      <dgm:spPr/>
      <dgm:t>
        <a:bodyPr/>
        <a:lstStyle/>
        <a:p>
          <a:endParaRPr lang="tr-TR"/>
        </a:p>
      </dgm:t>
    </dgm:pt>
    <dgm:pt modelId="{980850E4-DD1D-4441-A1D7-17E21F9A4335}" type="sibTrans" cxnId="{95CA83DC-EAA6-46A7-8BDB-8E22BDD0C4BE}">
      <dgm:prSet/>
      <dgm:spPr/>
      <dgm:t>
        <a:bodyPr/>
        <a:lstStyle/>
        <a:p>
          <a:endParaRPr lang="tr-TR"/>
        </a:p>
      </dgm:t>
    </dgm:pt>
    <dgm:pt modelId="{4C45AD83-1E08-4783-A825-1F8D73CF82F5}">
      <dgm:prSet/>
      <dgm:spPr/>
      <dgm:t>
        <a:bodyPr/>
        <a:lstStyle/>
        <a:p>
          <a:endParaRPr lang="en-US" noProof="0" dirty="0"/>
        </a:p>
      </dgm:t>
    </dgm:pt>
    <dgm:pt modelId="{1CF81B71-53F7-4291-930C-51A9AE7FE523}" type="parTrans" cxnId="{85DD4C38-E42A-41DC-A722-C90F651508BF}">
      <dgm:prSet/>
      <dgm:spPr/>
      <dgm:t>
        <a:bodyPr/>
        <a:lstStyle/>
        <a:p>
          <a:endParaRPr lang="tr-TR"/>
        </a:p>
      </dgm:t>
    </dgm:pt>
    <dgm:pt modelId="{05FBB490-953C-439D-A1AC-FA68ED6BD609}" type="sibTrans" cxnId="{85DD4C38-E42A-41DC-A722-C90F651508BF}">
      <dgm:prSet/>
      <dgm:spPr/>
      <dgm:t>
        <a:bodyPr/>
        <a:lstStyle/>
        <a:p>
          <a:endParaRPr lang="tr-TR"/>
        </a:p>
      </dgm:t>
    </dgm:pt>
    <dgm:pt modelId="{504FEDCE-4618-433F-AD19-9939D9A9D96E}">
      <dgm:prSet phldrT="[Metin]"/>
      <dgm:spPr/>
      <dgm:t>
        <a:bodyPr/>
        <a:lstStyle/>
        <a:p>
          <a:r>
            <a:rPr lang="en-US" noProof="0" dirty="0"/>
            <a:t>General Directorate of Investment and Enterprises</a:t>
          </a:r>
        </a:p>
      </dgm:t>
    </dgm:pt>
    <dgm:pt modelId="{297F811A-F0EB-4431-B760-F456D65E34D0}" type="parTrans" cxnId="{EF166B78-61C5-42E2-AF1A-0D9C1F35FDBB}">
      <dgm:prSet/>
      <dgm:spPr/>
      <dgm:t>
        <a:bodyPr/>
        <a:lstStyle/>
        <a:p>
          <a:endParaRPr lang="tr-TR"/>
        </a:p>
      </dgm:t>
    </dgm:pt>
    <dgm:pt modelId="{B7AE33AD-BCB1-4079-8BF1-ACE711462B9C}" type="sibTrans" cxnId="{EF166B78-61C5-42E2-AF1A-0D9C1F35FDBB}">
      <dgm:prSet/>
      <dgm:spPr/>
      <dgm:t>
        <a:bodyPr/>
        <a:lstStyle/>
        <a:p>
          <a:endParaRPr lang="tr-TR"/>
        </a:p>
      </dgm:t>
    </dgm:pt>
    <dgm:pt modelId="{1EA5BA1B-A3D5-4A01-B0C2-1C0182E02360}">
      <dgm:prSet phldrT="[Metin]"/>
      <dgm:spPr/>
      <dgm:t>
        <a:bodyPr/>
        <a:lstStyle/>
        <a:p>
          <a:r>
            <a:rPr lang="en-US" b="0" i="0" noProof="0" dirty="0" err="1"/>
            <a:t>Ordu</a:t>
          </a:r>
          <a:r>
            <a:rPr lang="en-US" b="0" i="0" noProof="0" dirty="0"/>
            <a:t> Provincial Directorate of Culture and Tourism-</a:t>
          </a:r>
          <a:r>
            <a:rPr lang="en-US" noProof="0" dirty="0">
              <a:hlinkClick xmlns:r="http://schemas.openxmlformats.org/officeDocument/2006/relationships" r:id="rId6"/>
            </a:rPr>
            <a:t>https://ordu.ktb.gov.tr/</a:t>
          </a:r>
          <a:endParaRPr lang="en-US" noProof="0" dirty="0"/>
        </a:p>
      </dgm:t>
    </dgm:pt>
    <dgm:pt modelId="{4B7DE8F1-1D37-40CB-AAF1-B397D7CB5462}" type="parTrans" cxnId="{126F89A9-44C0-452E-96F3-E311D5D4E826}">
      <dgm:prSet/>
      <dgm:spPr/>
      <dgm:t>
        <a:bodyPr/>
        <a:lstStyle/>
        <a:p>
          <a:endParaRPr lang="tr-TR"/>
        </a:p>
      </dgm:t>
    </dgm:pt>
    <dgm:pt modelId="{E20665EA-6D87-4448-8A75-9D07B901A33C}" type="sibTrans" cxnId="{126F89A9-44C0-452E-96F3-E311D5D4E826}">
      <dgm:prSet/>
      <dgm:spPr/>
      <dgm:t>
        <a:bodyPr/>
        <a:lstStyle/>
        <a:p>
          <a:endParaRPr lang="tr-TR"/>
        </a:p>
      </dgm:t>
    </dgm:pt>
    <dgm:pt modelId="{0168EEC0-3F4C-4159-BD6B-E9D011372FCC}">
      <dgm:prSet phldrT="[Metin]"/>
      <dgm:spPr/>
      <dgm:t>
        <a:bodyPr/>
        <a:lstStyle/>
        <a:p>
          <a:r>
            <a:rPr lang="en-US" noProof="0" dirty="0"/>
            <a:t>Ministry of Environment and </a:t>
          </a:r>
          <a:r>
            <a:rPr lang="en-US" noProof="0" dirty="0" err="1"/>
            <a:t>Urbanisation</a:t>
          </a:r>
          <a:endParaRPr lang="en-US" noProof="0" dirty="0"/>
        </a:p>
      </dgm:t>
    </dgm:pt>
    <dgm:pt modelId="{98D8B385-F28A-44FC-952D-3FFC6C333867}" type="parTrans" cxnId="{8D3F4A6D-3F31-42E1-B1D0-47129E73046E}">
      <dgm:prSet/>
      <dgm:spPr/>
      <dgm:t>
        <a:bodyPr/>
        <a:lstStyle/>
        <a:p>
          <a:endParaRPr lang="tr-TR"/>
        </a:p>
      </dgm:t>
    </dgm:pt>
    <dgm:pt modelId="{D6C7606C-E54A-4852-8FDA-D7002D1A02C6}" type="sibTrans" cxnId="{8D3F4A6D-3F31-42E1-B1D0-47129E73046E}">
      <dgm:prSet/>
      <dgm:spPr/>
      <dgm:t>
        <a:bodyPr/>
        <a:lstStyle/>
        <a:p>
          <a:endParaRPr lang="tr-TR"/>
        </a:p>
      </dgm:t>
    </dgm:pt>
    <dgm:pt modelId="{51B76E82-4892-4B9E-A1B7-C1F71B1E4947}" type="pres">
      <dgm:prSet presAssocID="{E128C437-D676-4C8D-B84F-A1707EE90E41}" presName="linear" presStyleCnt="0">
        <dgm:presLayoutVars>
          <dgm:dir/>
          <dgm:animLvl val="lvl"/>
          <dgm:resizeHandles val="exact"/>
        </dgm:presLayoutVars>
      </dgm:prSet>
      <dgm:spPr/>
    </dgm:pt>
    <dgm:pt modelId="{4A349820-8593-416A-9DC4-1C27977D6194}" type="pres">
      <dgm:prSet presAssocID="{8D0E6349-1EB8-40F3-B66E-B6A211EAF388}" presName="parentLin" presStyleCnt="0"/>
      <dgm:spPr/>
    </dgm:pt>
    <dgm:pt modelId="{BCCF9338-DCA9-45AF-A601-F473C0C4FF95}" type="pres">
      <dgm:prSet presAssocID="{8D0E6349-1EB8-40F3-B66E-B6A211EAF388}" presName="parentLeftMargin" presStyleLbl="node1" presStyleIdx="0" presStyleCnt="4"/>
      <dgm:spPr/>
    </dgm:pt>
    <dgm:pt modelId="{6F7FFAF9-0CEC-4649-85A8-CAF006D817E2}" type="pres">
      <dgm:prSet presAssocID="{8D0E6349-1EB8-40F3-B66E-B6A211EAF388}" presName="parentText" presStyleLbl="node1" presStyleIdx="0" presStyleCnt="4" custLinFactNeighborX="5379">
        <dgm:presLayoutVars>
          <dgm:chMax val="0"/>
          <dgm:bulletEnabled val="1"/>
        </dgm:presLayoutVars>
      </dgm:prSet>
      <dgm:spPr/>
    </dgm:pt>
    <dgm:pt modelId="{3830D639-9363-43A1-B093-5F8399624E57}" type="pres">
      <dgm:prSet presAssocID="{8D0E6349-1EB8-40F3-B66E-B6A211EAF388}" presName="negativeSpace" presStyleCnt="0"/>
      <dgm:spPr/>
    </dgm:pt>
    <dgm:pt modelId="{E87A26F7-D41B-4B39-B2D1-CB73A09808BD}" type="pres">
      <dgm:prSet presAssocID="{8D0E6349-1EB8-40F3-B66E-B6A211EAF388}" presName="childText" presStyleLbl="conFgAcc1" presStyleIdx="0" presStyleCnt="4">
        <dgm:presLayoutVars>
          <dgm:bulletEnabled val="1"/>
        </dgm:presLayoutVars>
      </dgm:prSet>
      <dgm:spPr/>
    </dgm:pt>
    <dgm:pt modelId="{694AD05D-530B-4FE7-B1C7-F4B1FBD7FA0D}" type="pres">
      <dgm:prSet presAssocID="{4C02342F-0D93-4F81-867A-BC45150543A8}" presName="spaceBetweenRectangles" presStyleCnt="0"/>
      <dgm:spPr/>
    </dgm:pt>
    <dgm:pt modelId="{4CF51376-1023-4BF6-9ED7-05EAFB0BCCC9}" type="pres">
      <dgm:prSet presAssocID="{355DE661-CF85-4030-B6AF-945E2C28706B}" presName="parentLin" presStyleCnt="0"/>
      <dgm:spPr/>
    </dgm:pt>
    <dgm:pt modelId="{8DB0D581-3481-4735-9822-03B813FE6E82}" type="pres">
      <dgm:prSet presAssocID="{355DE661-CF85-4030-B6AF-945E2C28706B}" presName="parentLeftMargin" presStyleLbl="node1" presStyleIdx="0" presStyleCnt="4"/>
      <dgm:spPr/>
    </dgm:pt>
    <dgm:pt modelId="{158E7D1A-07EA-45A3-B3FB-36DE53104FD0}" type="pres">
      <dgm:prSet presAssocID="{355DE661-CF85-4030-B6AF-945E2C28706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49FBF19-96A6-4C40-8871-FEEAEFD26CAC}" type="pres">
      <dgm:prSet presAssocID="{355DE661-CF85-4030-B6AF-945E2C28706B}" presName="negativeSpace" presStyleCnt="0"/>
      <dgm:spPr/>
    </dgm:pt>
    <dgm:pt modelId="{80D7D03A-8705-4CFE-BBE6-11FA1C5ECB35}" type="pres">
      <dgm:prSet presAssocID="{355DE661-CF85-4030-B6AF-945E2C28706B}" presName="childText" presStyleLbl="conFgAcc1" presStyleIdx="1" presStyleCnt="4">
        <dgm:presLayoutVars>
          <dgm:bulletEnabled val="1"/>
        </dgm:presLayoutVars>
      </dgm:prSet>
      <dgm:spPr/>
    </dgm:pt>
    <dgm:pt modelId="{8756FFCC-1940-44CB-BEED-2C63A8180F0E}" type="pres">
      <dgm:prSet presAssocID="{9D970E8E-5EDB-4F1D-A57E-FB800D1DCB46}" presName="spaceBetweenRectangles" presStyleCnt="0"/>
      <dgm:spPr/>
    </dgm:pt>
    <dgm:pt modelId="{E9D3E512-86F3-43EE-AFC8-D963E82CC36C}" type="pres">
      <dgm:prSet presAssocID="{4564371F-1ED1-4F54-BC0B-CCBFF9407D9F}" presName="parentLin" presStyleCnt="0"/>
      <dgm:spPr/>
    </dgm:pt>
    <dgm:pt modelId="{6C665ECA-583B-48D0-9242-9490D59E2C8B}" type="pres">
      <dgm:prSet presAssocID="{4564371F-1ED1-4F54-BC0B-CCBFF9407D9F}" presName="parentLeftMargin" presStyleLbl="node1" presStyleIdx="1" presStyleCnt="4"/>
      <dgm:spPr/>
    </dgm:pt>
    <dgm:pt modelId="{5EDC95A1-3E5E-4EDB-A180-FF77DA4A1E7A}" type="pres">
      <dgm:prSet presAssocID="{4564371F-1ED1-4F54-BC0B-CCBFF9407D9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BA47E14-4A25-44A3-A1D3-AF4F8D2B4E62}" type="pres">
      <dgm:prSet presAssocID="{4564371F-1ED1-4F54-BC0B-CCBFF9407D9F}" presName="negativeSpace" presStyleCnt="0"/>
      <dgm:spPr/>
    </dgm:pt>
    <dgm:pt modelId="{B1097FDE-4BCE-4C2C-9300-558A8C301F55}" type="pres">
      <dgm:prSet presAssocID="{4564371F-1ED1-4F54-BC0B-CCBFF9407D9F}" presName="childText" presStyleLbl="conFgAcc1" presStyleIdx="2" presStyleCnt="4">
        <dgm:presLayoutVars>
          <dgm:bulletEnabled val="1"/>
        </dgm:presLayoutVars>
      </dgm:prSet>
      <dgm:spPr/>
    </dgm:pt>
    <dgm:pt modelId="{8FB4FC35-9F26-478E-B369-30243AC1C3C3}" type="pres">
      <dgm:prSet presAssocID="{2DFD4624-1EC2-4A69-951B-D897B5D90727}" presName="spaceBetweenRectangles" presStyleCnt="0"/>
      <dgm:spPr/>
    </dgm:pt>
    <dgm:pt modelId="{E38B96FF-DC30-4835-B567-030F8589581C}" type="pres">
      <dgm:prSet presAssocID="{0168EEC0-3F4C-4159-BD6B-E9D011372FCC}" presName="parentLin" presStyleCnt="0"/>
      <dgm:spPr/>
    </dgm:pt>
    <dgm:pt modelId="{D10DB0C0-0F36-4606-BCB5-664F29A2C0C9}" type="pres">
      <dgm:prSet presAssocID="{0168EEC0-3F4C-4159-BD6B-E9D011372FCC}" presName="parentLeftMargin" presStyleLbl="node1" presStyleIdx="2" presStyleCnt="4"/>
      <dgm:spPr/>
    </dgm:pt>
    <dgm:pt modelId="{69C717A9-77E7-4B8E-9D49-B1C8E3AD5316}" type="pres">
      <dgm:prSet presAssocID="{0168EEC0-3F4C-4159-BD6B-E9D011372FC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E6C1C10-D6F2-4F20-8C1F-09817BC72075}" type="pres">
      <dgm:prSet presAssocID="{0168EEC0-3F4C-4159-BD6B-E9D011372FCC}" presName="negativeSpace" presStyleCnt="0"/>
      <dgm:spPr/>
    </dgm:pt>
    <dgm:pt modelId="{6774376A-D7F9-4C54-A180-5B299913E34B}" type="pres">
      <dgm:prSet presAssocID="{0168EEC0-3F4C-4159-BD6B-E9D011372FC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4991100-0F55-4C94-891E-BE1664A48FB1}" srcId="{E128C437-D676-4C8D-B84F-A1707EE90E41}" destId="{355DE661-CF85-4030-B6AF-945E2C28706B}" srcOrd="1" destOrd="0" parTransId="{CDD12737-46B9-4D42-882F-941C321D7519}" sibTransId="{9D970E8E-5EDB-4F1D-A57E-FB800D1DCB46}"/>
    <dgm:cxn modelId="{54D19504-6471-4E76-A5C4-FB121940DDE9}" type="presOf" srcId="{4564371F-1ED1-4F54-BC0B-CCBFF9407D9F}" destId="{5EDC95A1-3E5E-4EDB-A180-FF77DA4A1E7A}" srcOrd="1" destOrd="0" presId="urn:microsoft.com/office/officeart/2005/8/layout/list1"/>
    <dgm:cxn modelId="{9EC7EC16-5911-4448-BB66-A4A2AFBE482A}" srcId="{E128C437-D676-4C8D-B84F-A1707EE90E41}" destId="{4564371F-1ED1-4F54-BC0B-CCBFF9407D9F}" srcOrd="2" destOrd="0" parTransId="{063CF7C9-3770-4D13-ACB0-6F4E8413195E}" sibTransId="{2DFD4624-1EC2-4A69-951B-D897B5D90727}"/>
    <dgm:cxn modelId="{C0C9A41B-19E3-4145-B057-78A8415D7932}" srcId="{3E6861C5-45F1-423F-B03E-3A9A28439CEF}" destId="{E183E339-29E9-4F89-AB50-D3882BA3DE45}" srcOrd="1" destOrd="0" parTransId="{F49AEB2F-CC7A-4790-9577-EF6F14C6B72B}" sibTransId="{14184689-43F2-4F92-9924-2F114B695FEB}"/>
    <dgm:cxn modelId="{BBFB8D2D-4BCF-414D-822C-520C114536F7}" type="presOf" srcId="{0168EEC0-3F4C-4159-BD6B-E9D011372FCC}" destId="{69C717A9-77E7-4B8E-9D49-B1C8E3AD5316}" srcOrd="1" destOrd="0" presId="urn:microsoft.com/office/officeart/2005/8/layout/list1"/>
    <dgm:cxn modelId="{C18BAB32-98B9-492C-8986-26F725EB2F3F}" type="presOf" srcId="{4564371F-1ED1-4F54-BC0B-CCBFF9407D9F}" destId="{6C665ECA-583B-48D0-9242-9490D59E2C8B}" srcOrd="0" destOrd="0" presId="urn:microsoft.com/office/officeart/2005/8/layout/list1"/>
    <dgm:cxn modelId="{85DD4C38-E42A-41DC-A722-C90F651508BF}" srcId="{61011246-FDB3-4B38-AFFF-ECDF05BCB929}" destId="{4C45AD83-1E08-4783-A825-1F8D73CF82F5}" srcOrd="2" destOrd="0" parTransId="{1CF81B71-53F7-4291-930C-51A9AE7FE523}" sibTransId="{05FBB490-953C-439D-A1AC-FA68ED6BD609}"/>
    <dgm:cxn modelId="{B044196C-2D57-4637-B236-A8B635672328}" type="presOf" srcId="{3E6861C5-45F1-423F-B03E-3A9A28439CEF}" destId="{E87A26F7-D41B-4B39-B2D1-CB73A09808BD}" srcOrd="0" destOrd="0" presId="urn:microsoft.com/office/officeart/2005/8/layout/list1"/>
    <dgm:cxn modelId="{8D3F4A6D-3F31-42E1-B1D0-47129E73046E}" srcId="{E128C437-D676-4C8D-B84F-A1707EE90E41}" destId="{0168EEC0-3F4C-4159-BD6B-E9D011372FCC}" srcOrd="3" destOrd="0" parTransId="{98D8B385-F28A-44FC-952D-3FFC6C333867}" sibTransId="{D6C7606C-E54A-4852-8FDA-D7002D1A02C6}"/>
    <dgm:cxn modelId="{E2CB786D-8FFB-4F45-AA1B-40309A1A0DE7}" type="presOf" srcId="{355DE661-CF85-4030-B6AF-945E2C28706B}" destId="{158E7D1A-07EA-45A3-B3FB-36DE53104FD0}" srcOrd="1" destOrd="0" presId="urn:microsoft.com/office/officeart/2005/8/layout/list1"/>
    <dgm:cxn modelId="{AC19916D-F16D-4863-BC25-D996D1201669}" srcId="{E128C437-D676-4C8D-B84F-A1707EE90E41}" destId="{8D0E6349-1EB8-40F3-B66E-B6A211EAF388}" srcOrd="0" destOrd="0" parTransId="{AB5599B0-FCB8-4821-A692-7A9A70DFA6DA}" sibTransId="{4C02342F-0D93-4F81-867A-BC45150543A8}"/>
    <dgm:cxn modelId="{D9B0F152-BFDD-44B1-AC39-5098CBBE0010}" type="presOf" srcId="{E183E339-29E9-4F89-AB50-D3882BA3DE45}" destId="{E87A26F7-D41B-4B39-B2D1-CB73A09808BD}" srcOrd="0" destOrd="2" presId="urn:microsoft.com/office/officeart/2005/8/layout/list1"/>
    <dgm:cxn modelId="{C0F41278-4213-4DFF-9E60-0B31D1748EBF}" srcId="{3E6861C5-45F1-423F-B03E-3A9A28439CEF}" destId="{86D7A06A-F0DD-4A9E-BDD7-09FD91CBD1A0}" srcOrd="0" destOrd="0" parTransId="{9C125B7A-1C40-4426-85EB-241FD6AA236F}" sibTransId="{05F4FE2C-15B5-4425-8BB8-F410CEFE0F2B}"/>
    <dgm:cxn modelId="{EF166B78-61C5-42E2-AF1A-0D9C1F35FDBB}" srcId="{4564371F-1ED1-4F54-BC0B-CCBFF9407D9F}" destId="{504FEDCE-4618-433F-AD19-9939D9A9D96E}" srcOrd="0" destOrd="0" parTransId="{297F811A-F0EB-4431-B760-F456D65E34D0}" sibTransId="{B7AE33AD-BCB1-4079-8BF1-ACE711462B9C}"/>
    <dgm:cxn modelId="{BE3E9078-26AD-4362-B5ED-32A5DD7286FF}" type="presOf" srcId="{1EA5BA1B-A3D5-4A01-B0C2-1C0182E02360}" destId="{B1097FDE-4BCE-4C2C-9300-558A8C301F55}" srcOrd="0" destOrd="1" presId="urn:microsoft.com/office/officeart/2005/8/layout/list1"/>
    <dgm:cxn modelId="{3054B55A-BA67-4506-A36D-B07E5F727D57}" srcId="{61011246-FDB3-4B38-AFFF-ECDF05BCB929}" destId="{D708F879-CF65-4DE7-AD26-BE2C04A2A168}" srcOrd="0" destOrd="0" parTransId="{2C5609BC-47ED-436D-89FC-C6DC8F5C44B2}" sibTransId="{07D55AEB-BBAD-477A-A6CA-9CAF7511117A}"/>
    <dgm:cxn modelId="{29F54384-3427-48F7-AEF7-58402C48C72A}" type="presOf" srcId="{8D0E6349-1EB8-40F3-B66E-B6A211EAF388}" destId="{6F7FFAF9-0CEC-4649-85A8-CAF006D817E2}" srcOrd="1" destOrd="0" presId="urn:microsoft.com/office/officeart/2005/8/layout/list1"/>
    <dgm:cxn modelId="{4D795896-0713-44E1-B30B-6D930831F8E2}" srcId="{355DE661-CF85-4030-B6AF-945E2C28706B}" destId="{61011246-FDB3-4B38-AFFF-ECDF05BCB929}" srcOrd="0" destOrd="0" parTransId="{EBA499F9-734F-4F3D-9319-6CAC5FE12816}" sibTransId="{80D2F600-524E-4D70-A0E1-D42BA7836A0C}"/>
    <dgm:cxn modelId="{9866639B-FD83-4468-84A0-19D6181C9FAD}" type="presOf" srcId="{8D0E6349-1EB8-40F3-B66E-B6A211EAF388}" destId="{BCCF9338-DCA9-45AF-A601-F473C0C4FF95}" srcOrd="0" destOrd="0" presId="urn:microsoft.com/office/officeart/2005/8/layout/list1"/>
    <dgm:cxn modelId="{126F89A9-44C0-452E-96F3-E311D5D4E826}" srcId="{4564371F-1ED1-4F54-BC0B-CCBFF9407D9F}" destId="{1EA5BA1B-A3D5-4A01-B0C2-1C0182E02360}" srcOrd="1" destOrd="0" parTransId="{4B7DE8F1-1D37-40CB-AAF1-B397D7CB5462}" sibTransId="{E20665EA-6D87-4448-8A75-9D07B901A33C}"/>
    <dgm:cxn modelId="{2EA2F6B2-E6C3-4E91-BD3C-AA2CEF192D4F}" type="presOf" srcId="{355DE661-CF85-4030-B6AF-945E2C28706B}" destId="{8DB0D581-3481-4735-9822-03B813FE6E82}" srcOrd="0" destOrd="0" presId="urn:microsoft.com/office/officeart/2005/8/layout/list1"/>
    <dgm:cxn modelId="{A4C3D6B4-9CA8-4669-8315-B0C4BEF5A22E}" type="presOf" srcId="{4C45AD83-1E08-4783-A825-1F8D73CF82F5}" destId="{80D7D03A-8705-4CFE-BBE6-11FA1C5ECB35}" srcOrd="0" destOrd="3" presId="urn:microsoft.com/office/officeart/2005/8/layout/list1"/>
    <dgm:cxn modelId="{F2176BB9-3063-4FAF-97AA-8D1B6790BF56}" srcId="{8D0E6349-1EB8-40F3-B66E-B6A211EAF388}" destId="{3E6861C5-45F1-423F-B03E-3A9A28439CEF}" srcOrd="0" destOrd="0" parTransId="{E6CE2AB3-B14F-40F6-AB0D-69DD7BBA1913}" sibTransId="{EDC41AF5-611F-47FB-A7D6-A4D916D3E603}"/>
    <dgm:cxn modelId="{BBEB9CBB-B7B3-4514-BC9F-5B3E95D539BD}" type="presOf" srcId="{504FEDCE-4618-433F-AD19-9939D9A9D96E}" destId="{B1097FDE-4BCE-4C2C-9300-558A8C301F55}" srcOrd="0" destOrd="0" presId="urn:microsoft.com/office/officeart/2005/8/layout/list1"/>
    <dgm:cxn modelId="{D1E275BD-40FF-4A75-B196-245F9B3DA3F7}" type="presOf" srcId="{61011246-FDB3-4B38-AFFF-ECDF05BCB929}" destId="{80D7D03A-8705-4CFE-BBE6-11FA1C5ECB35}" srcOrd="0" destOrd="0" presId="urn:microsoft.com/office/officeart/2005/8/layout/list1"/>
    <dgm:cxn modelId="{DF6043C0-86DF-42AC-A79B-B909FB0A99A1}" type="presOf" srcId="{D708F879-CF65-4DE7-AD26-BE2C04A2A168}" destId="{80D7D03A-8705-4CFE-BBE6-11FA1C5ECB35}" srcOrd="0" destOrd="1" presId="urn:microsoft.com/office/officeart/2005/8/layout/list1"/>
    <dgm:cxn modelId="{82CA35C5-F8CF-4F66-8B3C-0D42BD8CCDF5}" type="presOf" srcId="{CEEAB251-0F62-47C2-BAEC-74684120AD33}" destId="{80D7D03A-8705-4CFE-BBE6-11FA1C5ECB35}" srcOrd="0" destOrd="2" presId="urn:microsoft.com/office/officeart/2005/8/layout/list1"/>
    <dgm:cxn modelId="{005BF4CC-A685-43B5-B38B-FCCC25CC7610}" type="presOf" srcId="{0168EEC0-3F4C-4159-BD6B-E9D011372FCC}" destId="{D10DB0C0-0F36-4606-BCB5-664F29A2C0C9}" srcOrd="0" destOrd="0" presId="urn:microsoft.com/office/officeart/2005/8/layout/list1"/>
    <dgm:cxn modelId="{95CA83DC-EAA6-46A7-8BDB-8E22BDD0C4BE}" srcId="{61011246-FDB3-4B38-AFFF-ECDF05BCB929}" destId="{CEEAB251-0F62-47C2-BAEC-74684120AD33}" srcOrd="1" destOrd="0" parTransId="{ADC918C9-9ECA-4F0D-9E82-C143FCFDEF32}" sibTransId="{980850E4-DD1D-4441-A1D7-17E21F9A4335}"/>
    <dgm:cxn modelId="{7B7D59E1-86F7-4B6E-B423-B1FABD1DA50C}" type="presOf" srcId="{86D7A06A-F0DD-4A9E-BDD7-09FD91CBD1A0}" destId="{E87A26F7-D41B-4B39-B2D1-CB73A09808BD}" srcOrd="0" destOrd="1" presId="urn:microsoft.com/office/officeart/2005/8/layout/list1"/>
    <dgm:cxn modelId="{AEFC86F1-FCC0-4DDE-86B6-DA5B32ED247D}" type="presOf" srcId="{E128C437-D676-4C8D-B84F-A1707EE90E41}" destId="{51B76E82-4892-4B9E-A1B7-C1F71B1E4947}" srcOrd="0" destOrd="0" presId="urn:microsoft.com/office/officeart/2005/8/layout/list1"/>
    <dgm:cxn modelId="{A540468F-4521-4520-A878-17B8FA3C2587}" type="presParOf" srcId="{51B76E82-4892-4B9E-A1B7-C1F71B1E4947}" destId="{4A349820-8593-416A-9DC4-1C27977D6194}" srcOrd="0" destOrd="0" presId="urn:microsoft.com/office/officeart/2005/8/layout/list1"/>
    <dgm:cxn modelId="{C113B5D3-01E7-4AA7-9764-1A60CC20E7F9}" type="presParOf" srcId="{4A349820-8593-416A-9DC4-1C27977D6194}" destId="{BCCF9338-DCA9-45AF-A601-F473C0C4FF95}" srcOrd="0" destOrd="0" presId="urn:microsoft.com/office/officeart/2005/8/layout/list1"/>
    <dgm:cxn modelId="{57EC1701-807A-4B70-84B5-008895F59D0D}" type="presParOf" srcId="{4A349820-8593-416A-9DC4-1C27977D6194}" destId="{6F7FFAF9-0CEC-4649-85A8-CAF006D817E2}" srcOrd="1" destOrd="0" presId="urn:microsoft.com/office/officeart/2005/8/layout/list1"/>
    <dgm:cxn modelId="{3AADF64D-8BF2-4481-866C-AC2ED9C5D3AA}" type="presParOf" srcId="{51B76E82-4892-4B9E-A1B7-C1F71B1E4947}" destId="{3830D639-9363-43A1-B093-5F8399624E57}" srcOrd="1" destOrd="0" presId="urn:microsoft.com/office/officeart/2005/8/layout/list1"/>
    <dgm:cxn modelId="{D7335E39-2508-46C8-93E9-DD3C5C98578D}" type="presParOf" srcId="{51B76E82-4892-4B9E-A1B7-C1F71B1E4947}" destId="{E87A26F7-D41B-4B39-B2D1-CB73A09808BD}" srcOrd="2" destOrd="0" presId="urn:microsoft.com/office/officeart/2005/8/layout/list1"/>
    <dgm:cxn modelId="{4C7AD9A6-FAE5-44C7-BA94-4BCB70D0E0DC}" type="presParOf" srcId="{51B76E82-4892-4B9E-A1B7-C1F71B1E4947}" destId="{694AD05D-530B-4FE7-B1C7-F4B1FBD7FA0D}" srcOrd="3" destOrd="0" presId="urn:microsoft.com/office/officeart/2005/8/layout/list1"/>
    <dgm:cxn modelId="{F10B0A31-5D67-441B-95BA-7DACB8C4ECA0}" type="presParOf" srcId="{51B76E82-4892-4B9E-A1B7-C1F71B1E4947}" destId="{4CF51376-1023-4BF6-9ED7-05EAFB0BCCC9}" srcOrd="4" destOrd="0" presId="urn:microsoft.com/office/officeart/2005/8/layout/list1"/>
    <dgm:cxn modelId="{22641B50-FA3C-4BD6-A20E-AA6F8D27D8C3}" type="presParOf" srcId="{4CF51376-1023-4BF6-9ED7-05EAFB0BCCC9}" destId="{8DB0D581-3481-4735-9822-03B813FE6E82}" srcOrd="0" destOrd="0" presId="urn:microsoft.com/office/officeart/2005/8/layout/list1"/>
    <dgm:cxn modelId="{F88D1030-B20F-4A95-B38A-A30B222119D0}" type="presParOf" srcId="{4CF51376-1023-4BF6-9ED7-05EAFB0BCCC9}" destId="{158E7D1A-07EA-45A3-B3FB-36DE53104FD0}" srcOrd="1" destOrd="0" presId="urn:microsoft.com/office/officeart/2005/8/layout/list1"/>
    <dgm:cxn modelId="{BD9D0BE0-5911-4EFC-963D-9612FFD60779}" type="presParOf" srcId="{51B76E82-4892-4B9E-A1B7-C1F71B1E4947}" destId="{C49FBF19-96A6-4C40-8871-FEEAEFD26CAC}" srcOrd="5" destOrd="0" presId="urn:microsoft.com/office/officeart/2005/8/layout/list1"/>
    <dgm:cxn modelId="{C6E6AB04-05DA-44E4-A093-481639BD01DE}" type="presParOf" srcId="{51B76E82-4892-4B9E-A1B7-C1F71B1E4947}" destId="{80D7D03A-8705-4CFE-BBE6-11FA1C5ECB35}" srcOrd="6" destOrd="0" presId="urn:microsoft.com/office/officeart/2005/8/layout/list1"/>
    <dgm:cxn modelId="{537794FB-5B1F-4CE6-83B8-7856D848AC23}" type="presParOf" srcId="{51B76E82-4892-4B9E-A1B7-C1F71B1E4947}" destId="{8756FFCC-1940-44CB-BEED-2C63A8180F0E}" srcOrd="7" destOrd="0" presId="urn:microsoft.com/office/officeart/2005/8/layout/list1"/>
    <dgm:cxn modelId="{BD9431FA-2EE1-406A-99AB-37699E2D7EFF}" type="presParOf" srcId="{51B76E82-4892-4B9E-A1B7-C1F71B1E4947}" destId="{E9D3E512-86F3-43EE-AFC8-D963E82CC36C}" srcOrd="8" destOrd="0" presId="urn:microsoft.com/office/officeart/2005/8/layout/list1"/>
    <dgm:cxn modelId="{20F9255A-97E4-4570-8B9A-BC36B31AD5FD}" type="presParOf" srcId="{E9D3E512-86F3-43EE-AFC8-D963E82CC36C}" destId="{6C665ECA-583B-48D0-9242-9490D59E2C8B}" srcOrd="0" destOrd="0" presId="urn:microsoft.com/office/officeart/2005/8/layout/list1"/>
    <dgm:cxn modelId="{A8F661C6-DC10-4DBA-833C-A385BEB16FD1}" type="presParOf" srcId="{E9D3E512-86F3-43EE-AFC8-D963E82CC36C}" destId="{5EDC95A1-3E5E-4EDB-A180-FF77DA4A1E7A}" srcOrd="1" destOrd="0" presId="urn:microsoft.com/office/officeart/2005/8/layout/list1"/>
    <dgm:cxn modelId="{F38019C8-02AB-4C30-8683-B8DA99D021C5}" type="presParOf" srcId="{51B76E82-4892-4B9E-A1B7-C1F71B1E4947}" destId="{6BA47E14-4A25-44A3-A1D3-AF4F8D2B4E62}" srcOrd="9" destOrd="0" presId="urn:microsoft.com/office/officeart/2005/8/layout/list1"/>
    <dgm:cxn modelId="{CCCB6789-A5C0-4926-8793-7B847141F0DB}" type="presParOf" srcId="{51B76E82-4892-4B9E-A1B7-C1F71B1E4947}" destId="{B1097FDE-4BCE-4C2C-9300-558A8C301F55}" srcOrd="10" destOrd="0" presId="urn:microsoft.com/office/officeart/2005/8/layout/list1"/>
    <dgm:cxn modelId="{6CE741F7-8E8E-440D-B28A-6849D63F6E53}" type="presParOf" srcId="{51B76E82-4892-4B9E-A1B7-C1F71B1E4947}" destId="{8FB4FC35-9F26-478E-B369-30243AC1C3C3}" srcOrd="11" destOrd="0" presId="urn:microsoft.com/office/officeart/2005/8/layout/list1"/>
    <dgm:cxn modelId="{D5ACDDD2-5DE1-47FE-AF2C-8966D5702937}" type="presParOf" srcId="{51B76E82-4892-4B9E-A1B7-C1F71B1E4947}" destId="{E38B96FF-DC30-4835-B567-030F8589581C}" srcOrd="12" destOrd="0" presId="urn:microsoft.com/office/officeart/2005/8/layout/list1"/>
    <dgm:cxn modelId="{D36AD72F-6288-492B-82D6-B152A29DCBEE}" type="presParOf" srcId="{E38B96FF-DC30-4835-B567-030F8589581C}" destId="{D10DB0C0-0F36-4606-BCB5-664F29A2C0C9}" srcOrd="0" destOrd="0" presId="urn:microsoft.com/office/officeart/2005/8/layout/list1"/>
    <dgm:cxn modelId="{A1299F00-9AFC-467E-A163-6DB0D6EC1143}" type="presParOf" srcId="{E38B96FF-DC30-4835-B567-030F8589581C}" destId="{69C717A9-77E7-4B8E-9D49-B1C8E3AD5316}" srcOrd="1" destOrd="0" presId="urn:microsoft.com/office/officeart/2005/8/layout/list1"/>
    <dgm:cxn modelId="{A85707F8-A1E0-4572-815D-F3C5742A7CA1}" type="presParOf" srcId="{51B76E82-4892-4B9E-A1B7-C1F71B1E4947}" destId="{EE6C1C10-D6F2-4F20-8C1F-09817BC72075}" srcOrd="13" destOrd="0" presId="urn:microsoft.com/office/officeart/2005/8/layout/list1"/>
    <dgm:cxn modelId="{0E710D5F-EEA8-4E7A-B967-CA311CB3A4B7}" type="presParOf" srcId="{51B76E82-4892-4B9E-A1B7-C1F71B1E4947}" destId="{6774376A-D7F9-4C54-A180-5B299913E34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2FF8A8-AD75-4106-A2D7-727A2B1A6B1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7F0E9EF-4E97-4D1F-AEB0-5FB40C3C3D4A}">
      <dgm:prSet phldrT="[Metin]"/>
      <dgm:spPr/>
      <dgm:t>
        <a:bodyPr/>
        <a:lstStyle/>
        <a:p>
          <a:r>
            <a:rPr lang="tr-TR" dirty="0"/>
            <a:t>Ordu </a:t>
          </a:r>
          <a:r>
            <a:rPr lang="tr-TR" dirty="0" err="1"/>
            <a:t>Governorship-District</a:t>
          </a:r>
          <a:r>
            <a:rPr lang="tr-TR" dirty="0"/>
            <a:t> </a:t>
          </a:r>
          <a:r>
            <a:rPr lang="tr-TR" dirty="0" err="1"/>
            <a:t>Governorships</a:t>
          </a:r>
          <a:endParaRPr lang="tr-TR" dirty="0"/>
        </a:p>
      </dgm:t>
    </dgm:pt>
    <dgm:pt modelId="{26E4FC8D-13E4-4A25-A758-5E17D828F075}" type="parTrans" cxnId="{27297FE7-BB98-4DD6-9F90-666997B97C4D}">
      <dgm:prSet/>
      <dgm:spPr/>
      <dgm:t>
        <a:bodyPr/>
        <a:lstStyle/>
        <a:p>
          <a:endParaRPr lang="tr-TR"/>
        </a:p>
      </dgm:t>
    </dgm:pt>
    <dgm:pt modelId="{EBE2E97C-6E22-4EA6-B126-2776891084CB}" type="sibTrans" cxnId="{27297FE7-BB98-4DD6-9F90-666997B97C4D}">
      <dgm:prSet/>
      <dgm:spPr/>
      <dgm:t>
        <a:bodyPr/>
        <a:lstStyle/>
        <a:p>
          <a:endParaRPr lang="tr-TR"/>
        </a:p>
      </dgm:t>
    </dgm:pt>
    <dgm:pt modelId="{E4519681-7548-46EA-B793-91EE3F170DAD}">
      <dgm:prSet phldrT="[Metin]"/>
      <dgm:spPr/>
      <dgm:t>
        <a:bodyPr/>
        <a:lstStyle/>
        <a:p>
          <a:r>
            <a:rPr lang="tr-TR" dirty="0"/>
            <a:t>Ordu </a:t>
          </a:r>
          <a:r>
            <a:rPr lang="tr-TR" dirty="0" err="1"/>
            <a:t>Metropolitan</a:t>
          </a:r>
          <a:r>
            <a:rPr lang="tr-TR" dirty="0"/>
            <a:t> </a:t>
          </a:r>
          <a:r>
            <a:rPr lang="tr-TR" dirty="0" err="1"/>
            <a:t>Municipality-District</a:t>
          </a:r>
          <a:r>
            <a:rPr lang="tr-TR" dirty="0"/>
            <a:t> </a:t>
          </a:r>
          <a:r>
            <a:rPr lang="tr-TR" dirty="0" err="1"/>
            <a:t>Municipalities</a:t>
          </a:r>
          <a:endParaRPr lang="tr-TR" dirty="0"/>
        </a:p>
      </dgm:t>
    </dgm:pt>
    <dgm:pt modelId="{EBB5CD3F-FADE-4113-B081-8DF72320DF4E}" type="parTrans" cxnId="{3BC61531-3934-4D00-A5EB-314E71B41A1B}">
      <dgm:prSet/>
      <dgm:spPr/>
      <dgm:t>
        <a:bodyPr/>
        <a:lstStyle/>
        <a:p>
          <a:endParaRPr lang="tr-TR"/>
        </a:p>
      </dgm:t>
    </dgm:pt>
    <dgm:pt modelId="{5AB3662B-99F9-4A12-A3E3-A1091B1DDEF4}" type="sibTrans" cxnId="{3BC61531-3934-4D00-A5EB-314E71B41A1B}">
      <dgm:prSet/>
      <dgm:spPr/>
      <dgm:t>
        <a:bodyPr/>
        <a:lstStyle/>
        <a:p>
          <a:endParaRPr lang="tr-TR"/>
        </a:p>
      </dgm:t>
    </dgm:pt>
    <dgm:pt modelId="{88645153-CCCA-4167-90D2-E6ABC3D9A75F}">
      <dgm:prSet phldrT="[Metin]"/>
      <dgm:spPr/>
      <dgm:t>
        <a:bodyPr/>
        <a:lstStyle/>
        <a:p>
          <a:r>
            <a:rPr lang="en-US" dirty="0" err="1"/>
            <a:t>Ordu</a:t>
          </a:r>
          <a:r>
            <a:rPr lang="en-US" dirty="0"/>
            <a:t> Water and Sewerage Administration General Directorate</a:t>
          </a:r>
          <a:r>
            <a:rPr lang="tr-TR" dirty="0"/>
            <a:t>–</a:t>
          </a:r>
          <a:r>
            <a:rPr lang="tr-TR" dirty="0">
              <a:hlinkClick xmlns:r="http://schemas.openxmlformats.org/officeDocument/2006/relationships" r:id="rId1"/>
            </a:rPr>
            <a:t>www.oski.gov.tr</a:t>
          </a:r>
          <a:endParaRPr lang="tr-TR" dirty="0"/>
        </a:p>
      </dgm:t>
    </dgm:pt>
    <dgm:pt modelId="{10DB9518-268B-4A0E-A53B-FDA772EB797A}" type="parTrans" cxnId="{8DB3BCFB-9FCA-4714-B4EF-900111C83DE2}">
      <dgm:prSet/>
      <dgm:spPr/>
      <dgm:t>
        <a:bodyPr/>
        <a:lstStyle/>
        <a:p>
          <a:endParaRPr lang="tr-TR"/>
        </a:p>
      </dgm:t>
    </dgm:pt>
    <dgm:pt modelId="{50DE3040-8494-480E-AAEB-D1597F42CBBC}" type="sibTrans" cxnId="{8DB3BCFB-9FCA-4714-B4EF-900111C83DE2}">
      <dgm:prSet/>
      <dgm:spPr/>
      <dgm:t>
        <a:bodyPr/>
        <a:lstStyle/>
        <a:p>
          <a:endParaRPr lang="tr-TR"/>
        </a:p>
      </dgm:t>
    </dgm:pt>
    <dgm:pt modelId="{A4B47136-EF93-4B82-ACD4-581A7F1F9ADE}">
      <dgm:prSet phldrT="[Metin]"/>
      <dgm:spPr/>
      <dgm:t>
        <a:bodyPr/>
        <a:lstStyle/>
        <a:p>
          <a:r>
            <a:rPr lang="en-US" dirty="0"/>
            <a:t>Department of Agriculture and Livestock Services</a:t>
          </a:r>
          <a:endParaRPr lang="tr-TR" dirty="0"/>
        </a:p>
      </dgm:t>
    </dgm:pt>
    <dgm:pt modelId="{AC6BB78B-2613-485B-9EED-7ED8D3AC5C65}" type="parTrans" cxnId="{BBF44393-7DD8-4079-9F7B-6D0A901C3991}">
      <dgm:prSet/>
      <dgm:spPr/>
      <dgm:t>
        <a:bodyPr/>
        <a:lstStyle/>
        <a:p>
          <a:endParaRPr lang="tr-TR"/>
        </a:p>
      </dgm:t>
    </dgm:pt>
    <dgm:pt modelId="{4DA16A89-6399-4511-A02A-A162AA9472D9}" type="sibTrans" cxnId="{BBF44393-7DD8-4079-9F7B-6D0A901C3991}">
      <dgm:prSet/>
      <dgm:spPr/>
      <dgm:t>
        <a:bodyPr/>
        <a:lstStyle/>
        <a:p>
          <a:endParaRPr lang="tr-TR"/>
        </a:p>
      </dgm:t>
    </dgm:pt>
    <dgm:pt modelId="{B81206AA-2F33-4B1F-93B7-287F9771E00D}">
      <dgm:prSet phldrT="[Metin]"/>
      <dgm:spPr/>
      <dgm:t>
        <a:bodyPr/>
        <a:lstStyle/>
        <a:p>
          <a:r>
            <a:rPr lang="tr-TR" dirty="0" err="1"/>
            <a:t>Research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Projects</a:t>
          </a:r>
          <a:r>
            <a:rPr lang="tr-TR" dirty="0"/>
            <a:t> </a:t>
          </a:r>
          <a:r>
            <a:rPr lang="tr-TR" dirty="0" err="1"/>
            <a:t>Department</a:t>
          </a:r>
          <a:endParaRPr lang="tr-TR" dirty="0"/>
        </a:p>
      </dgm:t>
    </dgm:pt>
    <dgm:pt modelId="{6C8C4A3B-2F25-4EB2-9A02-D5A13F2C81D4}" type="parTrans" cxnId="{2E65B6A1-2698-4B9F-87D3-33820834D7D7}">
      <dgm:prSet/>
      <dgm:spPr/>
      <dgm:t>
        <a:bodyPr/>
        <a:lstStyle/>
        <a:p>
          <a:endParaRPr lang="tr-TR"/>
        </a:p>
      </dgm:t>
    </dgm:pt>
    <dgm:pt modelId="{261F4A0E-8669-4B35-9DE1-6119CEC64DA4}" type="sibTrans" cxnId="{2E65B6A1-2698-4B9F-87D3-33820834D7D7}">
      <dgm:prSet/>
      <dgm:spPr/>
      <dgm:t>
        <a:bodyPr/>
        <a:lstStyle/>
        <a:p>
          <a:endParaRPr lang="tr-TR"/>
        </a:p>
      </dgm:t>
    </dgm:pt>
    <dgm:pt modelId="{AB5DBFD2-A07F-4393-96C6-ACD73DEE7EE9}">
      <dgm:prSet phldrT="[Metin]"/>
      <dgm:spPr/>
      <dgm:t>
        <a:bodyPr/>
        <a:lstStyle/>
        <a:p>
          <a:r>
            <a:rPr lang="tr-TR" dirty="0"/>
            <a:t>General </a:t>
          </a:r>
          <a:r>
            <a:rPr lang="tr-TR" dirty="0" err="1"/>
            <a:t>Secretary</a:t>
          </a:r>
          <a:endParaRPr lang="tr-TR" dirty="0"/>
        </a:p>
      </dgm:t>
    </dgm:pt>
    <dgm:pt modelId="{F7056568-2653-43EC-B81A-CE7DD37896C8}" type="parTrans" cxnId="{C1EAEB78-FAD9-4235-AA50-1296C98F6021}">
      <dgm:prSet/>
      <dgm:spPr/>
      <dgm:t>
        <a:bodyPr/>
        <a:lstStyle/>
        <a:p>
          <a:endParaRPr lang="tr-TR"/>
        </a:p>
      </dgm:t>
    </dgm:pt>
    <dgm:pt modelId="{4A3B1347-BB49-44CC-8487-B080350D3010}" type="sibTrans" cxnId="{C1EAEB78-FAD9-4235-AA50-1296C98F6021}">
      <dgm:prSet/>
      <dgm:spPr/>
      <dgm:t>
        <a:bodyPr/>
        <a:lstStyle/>
        <a:p>
          <a:endParaRPr lang="tr-TR"/>
        </a:p>
      </dgm:t>
    </dgm:pt>
    <dgm:pt modelId="{F06D490C-806F-445F-9E17-77079B664AE6}">
      <dgm:prSet phldrT="[Metin]"/>
      <dgm:spPr/>
      <dgm:t>
        <a:bodyPr/>
        <a:lstStyle/>
        <a:p>
          <a:r>
            <a:rPr lang="tr-TR" b="0" i="0" dirty="0" err="1"/>
            <a:t>Governorship</a:t>
          </a:r>
          <a:r>
            <a:rPr lang="tr-TR" b="0" i="0" dirty="0"/>
            <a:t>- </a:t>
          </a:r>
          <a:r>
            <a:rPr lang="tr-TR" dirty="0">
              <a:hlinkClick xmlns:r="http://schemas.openxmlformats.org/officeDocument/2006/relationships" r:id="rId2"/>
            </a:rPr>
            <a:t>http://www.ordu.gov.tr/</a:t>
          </a:r>
          <a:endParaRPr lang="tr-TR" b="0" dirty="0"/>
        </a:p>
      </dgm:t>
    </dgm:pt>
    <dgm:pt modelId="{F4951174-BE2D-4703-B5BB-C64026D19DA9}" type="parTrans" cxnId="{96B8F192-A724-45A2-A88A-DA2F2F474939}">
      <dgm:prSet/>
      <dgm:spPr/>
      <dgm:t>
        <a:bodyPr/>
        <a:lstStyle/>
        <a:p>
          <a:endParaRPr lang="tr-TR"/>
        </a:p>
      </dgm:t>
    </dgm:pt>
    <dgm:pt modelId="{039FE322-E3E3-46D8-BDA0-744ED848C394}" type="sibTrans" cxnId="{96B8F192-A724-45A2-A88A-DA2F2F474939}">
      <dgm:prSet/>
      <dgm:spPr/>
      <dgm:t>
        <a:bodyPr/>
        <a:lstStyle/>
        <a:p>
          <a:endParaRPr lang="tr-TR"/>
        </a:p>
      </dgm:t>
    </dgm:pt>
    <dgm:pt modelId="{66FE1E54-CB2C-49C5-A5E3-1798F58AD1D1}">
      <dgm:prSet/>
      <dgm:spPr/>
      <dgm:t>
        <a:bodyPr/>
        <a:lstStyle/>
        <a:p>
          <a:endParaRPr lang="tr-TR" dirty="0"/>
        </a:p>
      </dgm:t>
    </dgm:pt>
    <dgm:pt modelId="{9C1B465C-458B-432E-8D40-F4ECC2BA8D0C}" type="parTrans" cxnId="{3065F836-844E-473A-8E5B-B749E21E3C97}">
      <dgm:prSet/>
      <dgm:spPr/>
      <dgm:t>
        <a:bodyPr/>
        <a:lstStyle/>
        <a:p>
          <a:endParaRPr lang="tr-TR"/>
        </a:p>
      </dgm:t>
    </dgm:pt>
    <dgm:pt modelId="{174C04EC-B4AB-4042-A34E-2AED7284946F}" type="sibTrans" cxnId="{3065F836-844E-473A-8E5B-B749E21E3C97}">
      <dgm:prSet/>
      <dgm:spPr/>
      <dgm:t>
        <a:bodyPr/>
        <a:lstStyle/>
        <a:p>
          <a:endParaRPr lang="tr-TR"/>
        </a:p>
      </dgm:t>
    </dgm:pt>
    <dgm:pt modelId="{36287736-C249-4658-BDC0-31029C23C69D}">
      <dgm:prSet phldrT="[Metin]"/>
      <dgm:spPr/>
      <dgm:t>
        <a:bodyPr/>
        <a:lstStyle/>
        <a:p>
          <a:r>
            <a:rPr lang="en-US" b="0" dirty="0"/>
            <a:t>Provincial Organization of Ministries and Institutions</a:t>
          </a:r>
          <a:endParaRPr lang="tr-TR" b="0" dirty="0"/>
        </a:p>
      </dgm:t>
    </dgm:pt>
    <dgm:pt modelId="{A54E830A-2671-4AFF-B509-A869036635AC}" type="parTrans" cxnId="{A235C910-F1AB-4E44-9DD7-CD4843687F1E}">
      <dgm:prSet/>
      <dgm:spPr/>
      <dgm:t>
        <a:bodyPr/>
        <a:lstStyle/>
        <a:p>
          <a:endParaRPr lang="tr-TR"/>
        </a:p>
      </dgm:t>
    </dgm:pt>
    <dgm:pt modelId="{2BAFF42B-D6D7-486B-99DE-BEC621236146}" type="sibTrans" cxnId="{A235C910-F1AB-4E44-9DD7-CD4843687F1E}">
      <dgm:prSet/>
      <dgm:spPr/>
      <dgm:t>
        <a:bodyPr/>
        <a:lstStyle/>
        <a:p>
          <a:endParaRPr lang="tr-TR"/>
        </a:p>
      </dgm:t>
    </dgm:pt>
    <dgm:pt modelId="{4022D7AF-387D-4ABB-ADF5-3B3C592088A6}">
      <dgm:prSet phldrT="[Metin]"/>
      <dgm:spPr/>
      <dgm:t>
        <a:bodyPr/>
        <a:lstStyle/>
        <a:p>
          <a:r>
            <a:rPr lang="en-US" b="0" dirty="0"/>
            <a:t>Regional Directorates of the Ministry's affiliated and related organizations</a:t>
          </a:r>
          <a:endParaRPr lang="tr-TR" b="0" dirty="0"/>
        </a:p>
      </dgm:t>
    </dgm:pt>
    <dgm:pt modelId="{C3415834-F7D2-4133-9898-C75F7CBB9C16}" type="parTrans" cxnId="{37F20485-2B01-4B63-9627-1843365DF8E8}">
      <dgm:prSet/>
      <dgm:spPr/>
      <dgm:t>
        <a:bodyPr/>
        <a:lstStyle/>
        <a:p>
          <a:endParaRPr lang="tr-TR"/>
        </a:p>
      </dgm:t>
    </dgm:pt>
    <dgm:pt modelId="{6DFDFABF-D626-40CF-B97B-25791A689676}" type="sibTrans" cxnId="{37F20485-2B01-4B63-9627-1843365DF8E8}">
      <dgm:prSet/>
      <dgm:spPr/>
      <dgm:t>
        <a:bodyPr/>
        <a:lstStyle/>
        <a:p>
          <a:endParaRPr lang="tr-TR"/>
        </a:p>
      </dgm:t>
    </dgm:pt>
    <dgm:pt modelId="{102619C2-0833-4ADA-8522-77199807C392}">
      <dgm:prSet phldrT="[Metin]"/>
      <dgm:spPr/>
      <dgm:t>
        <a:bodyPr/>
        <a:lstStyle/>
        <a:p>
          <a:r>
            <a:rPr lang="en-US" b="0" i="0" dirty="0"/>
            <a:t>Provincial Planning and Coordination Directorate</a:t>
          </a:r>
          <a:endParaRPr lang="tr-TR" b="0" dirty="0"/>
        </a:p>
      </dgm:t>
    </dgm:pt>
    <dgm:pt modelId="{059C9ED1-774A-4796-B176-CD2E1F11EF7D}" type="parTrans" cxnId="{52BCA5D2-CA9B-4789-BF6A-A028E1BB512B}">
      <dgm:prSet/>
      <dgm:spPr/>
    </dgm:pt>
    <dgm:pt modelId="{2159D45B-2605-432C-A834-F4D4B22D796D}" type="sibTrans" cxnId="{52BCA5D2-CA9B-4789-BF6A-A028E1BB512B}">
      <dgm:prSet/>
      <dgm:spPr/>
    </dgm:pt>
    <dgm:pt modelId="{FE141F62-52A9-4A9D-BE95-3D868DF1BDAE}">
      <dgm:prSet phldrT="[Metin]"/>
      <dgm:spPr/>
      <dgm:t>
        <a:bodyPr/>
        <a:lstStyle/>
        <a:p>
          <a:r>
            <a:rPr lang="en-US" b="0" dirty="0"/>
            <a:t>Provincial Directorates of Related Ministries</a:t>
          </a:r>
          <a:endParaRPr lang="tr-TR" b="0" dirty="0"/>
        </a:p>
      </dgm:t>
    </dgm:pt>
    <dgm:pt modelId="{C5721918-BBE3-43A9-A641-D50A53C6C375}" type="parTrans" cxnId="{F2D6AC74-5120-4152-B779-B4F104227C6D}">
      <dgm:prSet/>
      <dgm:spPr/>
    </dgm:pt>
    <dgm:pt modelId="{CCE7419F-055C-4B6C-B408-08B19335F041}" type="sibTrans" cxnId="{F2D6AC74-5120-4152-B779-B4F104227C6D}">
      <dgm:prSet/>
      <dgm:spPr/>
    </dgm:pt>
    <dgm:pt modelId="{DDF6CAF6-8FC8-4A19-8963-CE5FA09D0786}">
      <dgm:prSet phldrT="[Metin]"/>
      <dgm:spPr/>
      <dgm:t>
        <a:bodyPr/>
        <a:lstStyle/>
        <a:p>
          <a:r>
            <a:rPr lang="tr-TR" b="1" dirty="0"/>
            <a:t>DISTRICT </a:t>
          </a:r>
          <a:r>
            <a:rPr lang="tr-TR" b="1" dirty="0" err="1"/>
            <a:t>GOVERNORs</a:t>
          </a:r>
          <a:endParaRPr lang="tr-TR" b="1" dirty="0"/>
        </a:p>
      </dgm:t>
    </dgm:pt>
    <dgm:pt modelId="{0106126B-CABF-4AFF-854C-D6CCD2408C4F}" type="parTrans" cxnId="{34B89B75-E02E-4DF7-85EF-B869DAE8116A}">
      <dgm:prSet/>
      <dgm:spPr/>
    </dgm:pt>
    <dgm:pt modelId="{B7DD8CB6-A9D2-4D99-8A12-C9112AEA7583}" type="sibTrans" cxnId="{34B89B75-E02E-4DF7-85EF-B869DAE8116A}">
      <dgm:prSet/>
      <dgm:spPr/>
    </dgm:pt>
    <dgm:pt modelId="{07FA3650-3536-48F8-B330-26626C7F1FDD}">
      <dgm:prSet phldrT="[Metin]"/>
      <dgm:spPr/>
      <dgm:t>
        <a:bodyPr/>
        <a:lstStyle/>
        <a:p>
          <a:r>
            <a:rPr lang="tr-TR" b="1" dirty="0"/>
            <a:t>DISTRICT MUNICIPALITIES</a:t>
          </a:r>
        </a:p>
      </dgm:t>
    </dgm:pt>
    <dgm:pt modelId="{E1FCF48B-6859-4A58-B1F4-C7659D27780E}" type="parTrans" cxnId="{E7FBA711-C8EF-487D-A34F-94273E21B696}">
      <dgm:prSet/>
      <dgm:spPr/>
    </dgm:pt>
    <dgm:pt modelId="{F5ADF887-0D48-4715-A2C8-4A38525C5A32}" type="sibTrans" cxnId="{E7FBA711-C8EF-487D-A34F-94273E21B696}">
      <dgm:prSet/>
      <dgm:spPr/>
    </dgm:pt>
    <dgm:pt modelId="{BBBB10A8-E5F2-47EE-A49B-70A9A5B0C7DC}" type="pres">
      <dgm:prSet presAssocID="{042FF8A8-AD75-4106-A2D7-727A2B1A6B19}" presName="linear" presStyleCnt="0">
        <dgm:presLayoutVars>
          <dgm:dir/>
          <dgm:animLvl val="lvl"/>
          <dgm:resizeHandles val="exact"/>
        </dgm:presLayoutVars>
      </dgm:prSet>
      <dgm:spPr/>
    </dgm:pt>
    <dgm:pt modelId="{7DC5A18E-B4E0-417D-879C-6C991192291F}" type="pres">
      <dgm:prSet presAssocID="{B7F0E9EF-4E97-4D1F-AEB0-5FB40C3C3D4A}" presName="parentLin" presStyleCnt="0"/>
      <dgm:spPr/>
    </dgm:pt>
    <dgm:pt modelId="{7803E618-2646-468D-A4DD-AFCAD8B08D14}" type="pres">
      <dgm:prSet presAssocID="{B7F0E9EF-4E97-4D1F-AEB0-5FB40C3C3D4A}" presName="parentLeftMargin" presStyleLbl="node1" presStyleIdx="0" presStyleCnt="2"/>
      <dgm:spPr/>
    </dgm:pt>
    <dgm:pt modelId="{E61087DB-780E-412D-9D42-F29C4AA34251}" type="pres">
      <dgm:prSet presAssocID="{B7F0E9EF-4E97-4D1F-AEB0-5FB40C3C3D4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AD0A4D-7FAD-4BE1-9CF1-CBB684A63CBA}" type="pres">
      <dgm:prSet presAssocID="{B7F0E9EF-4E97-4D1F-AEB0-5FB40C3C3D4A}" presName="negativeSpace" presStyleCnt="0"/>
      <dgm:spPr/>
    </dgm:pt>
    <dgm:pt modelId="{EC917538-756D-4E4C-8809-F9F55BB061D7}" type="pres">
      <dgm:prSet presAssocID="{B7F0E9EF-4E97-4D1F-AEB0-5FB40C3C3D4A}" presName="childText" presStyleLbl="conFgAcc1" presStyleIdx="0" presStyleCnt="2" custScaleY="86855" custLinFactNeighborX="-7971">
        <dgm:presLayoutVars>
          <dgm:bulletEnabled val="1"/>
        </dgm:presLayoutVars>
      </dgm:prSet>
      <dgm:spPr/>
    </dgm:pt>
    <dgm:pt modelId="{F9FA6FBE-E48D-4DC3-8D7B-A3FB6D547DE8}" type="pres">
      <dgm:prSet presAssocID="{EBE2E97C-6E22-4EA6-B126-2776891084CB}" presName="spaceBetweenRectangles" presStyleCnt="0"/>
      <dgm:spPr/>
    </dgm:pt>
    <dgm:pt modelId="{1824282B-7BFF-480E-8C74-DE7DCF968FB2}" type="pres">
      <dgm:prSet presAssocID="{E4519681-7548-46EA-B793-91EE3F170DAD}" presName="parentLin" presStyleCnt="0"/>
      <dgm:spPr/>
    </dgm:pt>
    <dgm:pt modelId="{58783A24-6B0D-481C-8447-C38196453458}" type="pres">
      <dgm:prSet presAssocID="{E4519681-7548-46EA-B793-91EE3F170DAD}" presName="parentLeftMargin" presStyleLbl="node1" presStyleIdx="0" presStyleCnt="2"/>
      <dgm:spPr/>
    </dgm:pt>
    <dgm:pt modelId="{4166EDED-C090-4319-A60C-454114B33F26}" type="pres">
      <dgm:prSet presAssocID="{E4519681-7548-46EA-B793-91EE3F170DA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DAE9628-BA81-4868-9C85-0E7A754CDAA0}" type="pres">
      <dgm:prSet presAssocID="{E4519681-7548-46EA-B793-91EE3F170DAD}" presName="negativeSpace" presStyleCnt="0"/>
      <dgm:spPr/>
    </dgm:pt>
    <dgm:pt modelId="{881C3364-BC7F-4D3F-A2FB-65AF2ED16733}" type="pres">
      <dgm:prSet presAssocID="{E4519681-7548-46EA-B793-91EE3F170DA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2ADBD0A-50E7-4098-A38B-652EEDA52224}" type="presOf" srcId="{B7F0E9EF-4E97-4D1F-AEB0-5FB40C3C3D4A}" destId="{7803E618-2646-468D-A4DD-AFCAD8B08D14}" srcOrd="0" destOrd="0" presId="urn:microsoft.com/office/officeart/2005/8/layout/list1"/>
    <dgm:cxn modelId="{A235C910-F1AB-4E44-9DD7-CD4843687F1E}" srcId="{B7F0E9EF-4E97-4D1F-AEB0-5FB40C3C3D4A}" destId="{36287736-C249-4658-BDC0-31029C23C69D}" srcOrd="1" destOrd="0" parTransId="{A54E830A-2671-4AFF-B509-A869036635AC}" sibTransId="{2BAFF42B-D6D7-486B-99DE-BEC621236146}"/>
    <dgm:cxn modelId="{E7FBA711-C8EF-487D-A34F-94273E21B696}" srcId="{E4519681-7548-46EA-B793-91EE3F170DAD}" destId="{07FA3650-3536-48F8-B330-26626C7F1FDD}" srcOrd="2" destOrd="0" parTransId="{E1FCF48B-6859-4A58-B1F4-C7659D27780E}" sibTransId="{F5ADF887-0D48-4715-A2C8-4A38525C5A32}"/>
    <dgm:cxn modelId="{EE985425-7336-443A-9A3F-F799D4A2F5DA}" type="presOf" srcId="{102619C2-0833-4ADA-8522-77199807C392}" destId="{EC917538-756D-4E4C-8809-F9F55BB061D7}" srcOrd="0" destOrd="1" presId="urn:microsoft.com/office/officeart/2005/8/layout/list1"/>
    <dgm:cxn modelId="{9807612D-82B1-4840-AFDF-F423EFA1F4A1}" type="presOf" srcId="{AB5DBFD2-A07F-4393-96C6-ACD73DEE7EE9}" destId="{881C3364-BC7F-4D3F-A2FB-65AF2ED16733}" srcOrd="0" destOrd="0" presId="urn:microsoft.com/office/officeart/2005/8/layout/list1"/>
    <dgm:cxn modelId="{3BC61531-3934-4D00-A5EB-314E71B41A1B}" srcId="{042FF8A8-AD75-4106-A2D7-727A2B1A6B19}" destId="{E4519681-7548-46EA-B793-91EE3F170DAD}" srcOrd="1" destOrd="0" parTransId="{EBB5CD3F-FADE-4113-B081-8DF72320DF4E}" sibTransId="{5AB3662B-99F9-4A12-A3E3-A1091B1DDEF4}"/>
    <dgm:cxn modelId="{3065F836-844E-473A-8E5B-B749E21E3C97}" srcId="{B7F0E9EF-4E97-4D1F-AEB0-5FB40C3C3D4A}" destId="{66FE1E54-CB2C-49C5-A5E3-1798F58AD1D1}" srcOrd="3" destOrd="0" parTransId="{9C1B465C-458B-432E-8D40-F4ECC2BA8D0C}" sibTransId="{174C04EC-B4AB-4042-A34E-2AED7284946F}"/>
    <dgm:cxn modelId="{352A975B-9728-4CA9-A895-2FFEFA168720}" type="presOf" srcId="{DDF6CAF6-8FC8-4A19-8963-CE5FA09D0786}" destId="{EC917538-756D-4E4C-8809-F9F55BB061D7}" srcOrd="0" destOrd="5" presId="urn:microsoft.com/office/officeart/2005/8/layout/list1"/>
    <dgm:cxn modelId="{ADA8CC5F-7786-48A0-B4DA-F151664A7D15}" type="presOf" srcId="{A4B47136-EF93-4B82-ACD4-581A7F1F9ADE}" destId="{881C3364-BC7F-4D3F-A2FB-65AF2ED16733}" srcOrd="0" destOrd="1" presId="urn:microsoft.com/office/officeart/2005/8/layout/list1"/>
    <dgm:cxn modelId="{00ADDE61-AA07-4547-A551-346DDD1F593A}" type="presOf" srcId="{B7F0E9EF-4E97-4D1F-AEB0-5FB40C3C3D4A}" destId="{E61087DB-780E-412D-9D42-F29C4AA34251}" srcOrd="1" destOrd="0" presId="urn:microsoft.com/office/officeart/2005/8/layout/list1"/>
    <dgm:cxn modelId="{B959ED66-1EF5-40E9-B715-E810B81F911D}" type="presOf" srcId="{36287736-C249-4658-BDC0-31029C23C69D}" destId="{EC917538-756D-4E4C-8809-F9F55BB061D7}" srcOrd="0" destOrd="2" presId="urn:microsoft.com/office/officeart/2005/8/layout/list1"/>
    <dgm:cxn modelId="{7CC54C4B-EAA8-48FE-AA64-CF8FE19622D7}" type="presOf" srcId="{042FF8A8-AD75-4106-A2D7-727A2B1A6B19}" destId="{BBBB10A8-E5F2-47EE-A49B-70A9A5B0C7DC}" srcOrd="0" destOrd="0" presId="urn:microsoft.com/office/officeart/2005/8/layout/list1"/>
    <dgm:cxn modelId="{F2D6AC74-5120-4152-B779-B4F104227C6D}" srcId="{36287736-C249-4658-BDC0-31029C23C69D}" destId="{FE141F62-52A9-4A9D-BE95-3D868DF1BDAE}" srcOrd="0" destOrd="0" parTransId="{C5721918-BBE3-43A9-A641-D50A53C6C375}" sibTransId="{CCE7419F-055C-4B6C-B408-08B19335F041}"/>
    <dgm:cxn modelId="{4EE86E75-C56E-46D9-9DB1-33429E6A23C2}" type="presOf" srcId="{FE141F62-52A9-4A9D-BE95-3D868DF1BDAE}" destId="{EC917538-756D-4E4C-8809-F9F55BB061D7}" srcOrd="0" destOrd="3" presId="urn:microsoft.com/office/officeart/2005/8/layout/list1"/>
    <dgm:cxn modelId="{34B89B75-E02E-4DF7-85EF-B869DAE8116A}" srcId="{B7F0E9EF-4E97-4D1F-AEB0-5FB40C3C3D4A}" destId="{DDF6CAF6-8FC8-4A19-8963-CE5FA09D0786}" srcOrd="2" destOrd="0" parTransId="{0106126B-CABF-4AFF-854C-D6CCD2408C4F}" sibTransId="{B7DD8CB6-A9D2-4D99-8A12-C9112AEA7583}"/>
    <dgm:cxn modelId="{5ADBD958-0984-45C4-A44C-493CB9B4BA6F}" type="presOf" srcId="{E4519681-7548-46EA-B793-91EE3F170DAD}" destId="{58783A24-6B0D-481C-8447-C38196453458}" srcOrd="0" destOrd="0" presId="urn:microsoft.com/office/officeart/2005/8/layout/list1"/>
    <dgm:cxn modelId="{C1EAEB78-FAD9-4235-AA50-1296C98F6021}" srcId="{E4519681-7548-46EA-B793-91EE3F170DAD}" destId="{AB5DBFD2-A07F-4393-96C6-ACD73DEE7EE9}" srcOrd="0" destOrd="0" parTransId="{F7056568-2653-43EC-B81A-CE7DD37896C8}" sibTransId="{4A3B1347-BB49-44CC-8487-B080350D3010}"/>
    <dgm:cxn modelId="{37F20485-2B01-4B63-9627-1843365DF8E8}" srcId="{36287736-C249-4658-BDC0-31029C23C69D}" destId="{4022D7AF-387D-4ABB-ADF5-3B3C592088A6}" srcOrd="1" destOrd="0" parTransId="{C3415834-F7D2-4133-9898-C75F7CBB9C16}" sibTransId="{6DFDFABF-D626-40CF-B97B-25791A689676}"/>
    <dgm:cxn modelId="{96B8F192-A724-45A2-A88A-DA2F2F474939}" srcId="{B7F0E9EF-4E97-4D1F-AEB0-5FB40C3C3D4A}" destId="{F06D490C-806F-445F-9E17-77079B664AE6}" srcOrd="0" destOrd="0" parTransId="{F4951174-BE2D-4703-B5BB-C64026D19DA9}" sibTransId="{039FE322-E3E3-46D8-BDA0-744ED848C394}"/>
    <dgm:cxn modelId="{BBF44393-7DD8-4079-9F7B-6D0A901C3991}" srcId="{AB5DBFD2-A07F-4393-96C6-ACD73DEE7EE9}" destId="{A4B47136-EF93-4B82-ACD4-581A7F1F9ADE}" srcOrd="0" destOrd="0" parTransId="{AC6BB78B-2613-485B-9EED-7ED8D3AC5C65}" sibTransId="{4DA16A89-6399-4511-A02A-A162AA9472D9}"/>
    <dgm:cxn modelId="{D8E44497-F673-43B8-8B2D-5A0FED0A2240}" type="presOf" srcId="{F06D490C-806F-445F-9E17-77079B664AE6}" destId="{EC917538-756D-4E4C-8809-F9F55BB061D7}" srcOrd="0" destOrd="0" presId="urn:microsoft.com/office/officeart/2005/8/layout/list1"/>
    <dgm:cxn modelId="{2E65B6A1-2698-4B9F-87D3-33820834D7D7}" srcId="{AB5DBFD2-A07F-4393-96C6-ACD73DEE7EE9}" destId="{B81206AA-2F33-4B1F-93B7-287F9771E00D}" srcOrd="1" destOrd="0" parTransId="{6C8C4A3B-2F25-4EB2-9A02-D5A13F2C81D4}" sibTransId="{261F4A0E-8669-4B35-9DE1-6119CEC64DA4}"/>
    <dgm:cxn modelId="{149505BF-B51D-423F-BB9D-27E0ACAE4DD4}" type="presOf" srcId="{B81206AA-2F33-4B1F-93B7-287F9771E00D}" destId="{881C3364-BC7F-4D3F-A2FB-65AF2ED16733}" srcOrd="0" destOrd="2" presId="urn:microsoft.com/office/officeart/2005/8/layout/list1"/>
    <dgm:cxn modelId="{52BCA5D2-CA9B-4789-BF6A-A028E1BB512B}" srcId="{F06D490C-806F-445F-9E17-77079B664AE6}" destId="{102619C2-0833-4ADA-8522-77199807C392}" srcOrd="0" destOrd="0" parTransId="{059C9ED1-774A-4796-B176-CD2E1F11EF7D}" sibTransId="{2159D45B-2605-432C-A834-F4D4B22D796D}"/>
    <dgm:cxn modelId="{38AF38D9-DF35-4A44-A532-A095C44B985A}" type="presOf" srcId="{4022D7AF-387D-4ABB-ADF5-3B3C592088A6}" destId="{EC917538-756D-4E4C-8809-F9F55BB061D7}" srcOrd="0" destOrd="4" presId="urn:microsoft.com/office/officeart/2005/8/layout/list1"/>
    <dgm:cxn modelId="{2171E3E2-8C7E-415E-BEBD-2DE9ABCB7FC6}" type="presOf" srcId="{88645153-CCCA-4167-90D2-E6ABC3D9A75F}" destId="{881C3364-BC7F-4D3F-A2FB-65AF2ED16733}" srcOrd="0" destOrd="3" presId="urn:microsoft.com/office/officeart/2005/8/layout/list1"/>
    <dgm:cxn modelId="{27297FE7-BB98-4DD6-9F90-666997B97C4D}" srcId="{042FF8A8-AD75-4106-A2D7-727A2B1A6B19}" destId="{B7F0E9EF-4E97-4D1F-AEB0-5FB40C3C3D4A}" srcOrd="0" destOrd="0" parTransId="{26E4FC8D-13E4-4A25-A758-5E17D828F075}" sibTransId="{EBE2E97C-6E22-4EA6-B126-2776891084CB}"/>
    <dgm:cxn modelId="{332381EE-2F09-429C-B12D-99167E9DB10E}" type="presOf" srcId="{07FA3650-3536-48F8-B330-26626C7F1FDD}" destId="{881C3364-BC7F-4D3F-A2FB-65AF2ED16733}" srcOrd="0" destOrd="4" presId="urn:microsoft.com/office/officeart/2005/8/layout/list1"/>
    <dgm:cxn modelId="{9F7F1AF2-14B7-4197-9B54-E20C3951F368}" type="presOf" srcId="{E4519681-7548-46EA-B793-91EE3F170DAD}" destId="{4166EDED-C090-4319-A60C-454114B33F26}" srcOrd="1" destOrd="0" presId="urn:microsoft.com/office/officeart/2005/8/layout/list1"/>
    <dgm:cxn modelId="{8F2C86F4-D3B2-44C2-825B-3FCD29B69BA7}" type="presOf" srcId="{66FE1E54-CB2C-49C5-A5E3-1798F58AD1D1}" destId="{EC917538-756D-4E4C-8809-F9F55BB061D7}" srcOrd="0" destOrd="6" presId="urn:microsoft.com/office/officeart/2005/8/layout/list1"/>
    <dgm:cxn modelId="{8DB3BCFB-9FCA-4714-B4EF-900111C83DE2}" srcId="{E4519681-7548-46EA-B793-91EE3F170DAD}" destId="{88645153-CCCA-4167-90D2-E6ABC3D9A75F}" srcOrd="1" destOrd="0" parTransId="{10DB9518-268B-4A0E-A53B-FDA772EB797A}" sibTransId="{50DE3040-8494-480E-AAEB-D1597F42CBBC}"/>
    <dgm:cxn modelId="{21481DA6-A0A7-4B5B-A6D6-AD79DF656993}" type="presParOf" srcId="{BBBB10A8-E5F2-47EE-A49B-70A9A5B0C7DC}" destId="{7DC5A18E-B4E0-417D-879C-6C991192291F}" srcOrd="0" destOrd="0" presId="urn:microsoft.com/office/officeart/2005/8/layout/list1"/>
    <dgm:cxn modelId="{53155D95-0DE6-4B19-8CFE-128516EA684A}" type="presParOf" srcId="{7DC5A18E-B4E0-417D-879C-6C991192291F}" destId="{7803E618-2646-468D-A4DD-AFCAD8B08D14}" srcOrd="0" destOrd="0" presId="urn:microsoft.com/office/officeart/2005/8/layout/list1"/>
    <dgm:cxn modelId="{1CA2104D-01C3-48B8-94DC-652706C6DF0A}" type="presParOf" srcId="{7DC5A18E-B4E0-417D-879C-6C991192291F}" destId="{E61087DB-780E-412D-9D42-F29C4AA34251}" srcOrd="1" destOrd="0" presId="urn:microsoft.com/office/officeart/2005/8/layout/list1"/>
    <dgm:cxn modelId="{DB50AD37-94D9-4AC5-895C-B0F8C731EBD8}" type="presParOf" srcId="{BBBB10A8-E5F2-47EE-A49B-70A9A5B0C7DC}" destId="{D9AD0A4D-7FAD-4BE1-9CF1-CBB684A63CBA}" srcOrd="1" destOrd="0" presId="urn:microsoft.com/office/officeart/2005/8/layout/list1"/>
    <dgm:cxn modelId="{6C97405F-4E00-4139-B2C7-C859694A5AE5}" type="presParOf" srcId="{BBBB10A8-E5F2-47EE-A49B-70A9A5B0C7DC}" destId="{EC917538-756D-4E4C-8809-F9F55BB061D7}" srcOrd="2" destOrd="0" presId="urn:microsoft.com/office/officeart/2005/8/layout/list1"/>
    <dgm:cxn modelId="{DCEDCE24-4DE1-49C7-A57C-F5784FEB1A55}" type="presParOf" srcId="{BBBB10A8-E5F2-47EE-A49B-70A9A5B0C7DC}" destId="{F9FA6FBE-E48D-4DC3-8D7B-A3FB6D547DE8}" srcOrd="3" destOrd="0" presId="urn:microsoft.com/office/officeart/2005/8/layout/list1"/>
    <dgm:cxn modelId="{1E2159DC-236D-44FE-8EBA-83573FC2652D}" type="presParOf" srcId="{BBBB10A8-E5F2-47EE-A49B-70A9A5B0C7DC}" destId="{1824282B-7BFF-480E-8C74-DE7DCF968FB2}" srcOrd="4" destOrd="0" presId="urn:microsoft.com/office/officeart/2005/8/layout/list1"/>
    <dgm:cxn modelId="{F3876A49-A711-42B9-B671-0BF47BABCD5B}" type="presParOf" srcId="{1824282B-7BFF-480E-8C74-DE7DCF968FB2}" destId="{58783A24-6B0D-481C-8447-C38196453458}" srcOrd="0" destOrd="0" presId="urn:microsoft.com/office/officeart/2005/8/layout/list1"/>
    <dgm:cxn modelId="{BFC6BBEA-617D-47A4-A0C2-DE171B1B4A42}" type="presParOf" srcId="{1824282B-7BFF-480E-8C74-DE7DCF968FB2}" destId="{4166EDED-C090-4319-A60C-454114B33F26}" srcOrd="1" destOrd="0" presId="urn:microsoft.com/office/officeart/2005/8/layout/list1"/>
    <dgm:cxn modelId="{4C69BB2F-DFBD-467E-A543-8974E143F42C}" type="presParOf" srcId="{BBBB10A8-E5F2-47EE-A49B-70A9A5B0C7DC}" destId="{4DAE9628-BA81-4868-9C85-0E7A754CDAA0}" srcOrd="5" destOrd="0" presId="urn:microsoft.com/office/officeart/2005/8/layout/list1"/>
    <dgm:cxn modelId="{D7243F36-290E-423E-AF2B-93BE52FEB9A3}" type="presParOf" srcId="{BBBB10A8-E5F2-47EE-A49B-70A9A5B0C7DC}" destId="{881C3364-BC7F-4D3F-A2FB-65AF2ED1673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004FD9-8F7C-4A45-A0AC-7B6B06599C9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6C2B126-97A8-4B0D-92C8-5A0E8950B515}">
      <dgm:prSet phldrT="[Metin]" custT="1"/>
      <dgm:spPr/>
      <dgm:t>
        <a:bodyPr/>
        <a:lstStyle/>
        <a:p>
          <a:r>
            <a:rPr lang="tr-TR" sz="1800" dirty="0" err="1"/>
            <a:t>Presidency</a:t>
          </a:r>
          <a:r>
            <a:rPr lang="tr-TR" sz="1800" dirty="0"/>
            <a:t> of  </a:t>
          </a:r>
          <a:r>
            <a:rPr lang="tr-TR" sz="1800" dirty="0" err="1"/>
            <a:t>the</a:t>
          </a:r>
          <a:r>
            <a:rPr lang="tr-TR" sz="1800" dirty="0"/>
            <a:t> </a:t>
          </a:r>
          <a:r>
            <a:rPr lang="tr-TR" sz="1800" dirty="0" err="1"/>
            <a:t>Republic</a:t>
          </a:r>
          <a:r>
            <a:rPr lang="tr-TR" sz="1800" dirty="0"/>
            <a:t> of </a:t>
          </a:r>
          <a:r>
            <a:rPr lang="tr-TR" sz="1800" dirty="0" err="1"/>
            <a:t>Turkey</a:t>
          </a:r>
          <a:endParaRPr lang="tr-TR" sz="1800" dirty="0"/>
        </a:p>
      </dgm:t>
    </dgm:pt>
    <dgm:pt modelId="{5CBED345-1E09-4797-91B3-D7121C4AAF60}" type="parTrans" cxnId="{C454DC37-A5AF-4500-90FA-A3150B0835AA}">
      <dgm:prSet/>
      <dgm:spPr/>
      <dgm:t>
        <a:bodyPr/>
        <a:lstStyle/>
        <a:p>
          <a:endParaRPr lang="tr-TR" sz="2000"/>
        </a:p>
      </dgm:t>
    </dgm:pt>
    <dgm:pt modelId="{F4E8C176-82CD-4D2C-896F-7099B982CD22}" type="sibTrans" cxnId="{C454DC37-A5AF-4500-90FA-A3150B0835AA}">
      <dgm:prSet/>
      <dgm:spPr/>
      <dgm:t>
        <a:bodyPr/>
        <a:lstStyle/>
        <a:p>
          <a:endParaRPr lang="tr-TR" sz="2000"/>
        </a:p>
      </dgm:t>
    </dgm:pt>
    <dgm:pt modelId="{19466E5D-02E8-4232-8D22-A7FE3CF3EA00}">
      <dgm:prSet phldrT="[Metin]" custT="1"/>
      <dgm:spPr/>
      <dgm:t>
        <a:bodyPr/>
        <a:lstStyle/>
        <a:p>
          <a:r>
            <a:rPr lang="tr-TR" sz="1800" dirty="0" err="1"/>
            <a:t>Ministry</a:t>
          </a:r>
          <a:r>
            <a:rPr lang="tr-TR" sz="1800" dirty="0"/>
            <a:t> of </a:t>
          </a:r>
          <a:r>
            <a:rPr lang="tr-TR" sz="1800" dirty="0" err="1"/>
            <a:t>Treasury</a:t>
          </a:r>
          <a:r>
            <a:rPr lang="tr-TR" sz="1800" dirty="0"/>
            <a:t> </a:t>
          </a:r>
          <a:r>
            <a:rPr lang="tr-TR" sz="1800" dirty="0" err="1"/>
            <a:t>and</a:t>
          </a:r>
          <a:r>
            <a:rPr lang="tr-TR" sz="1800" dirty="0"/>
            <a:t> Finance- </a:t>
          </a:r>
        </a:p>
      </dgm:t>
    </dgm:pt>
    <dgm:pt modelId="{5472AA15-4B5B-4B7A-8184-1AD36C43AC44}" type="parTrans" cxnId="{CBF53116-871E-454E-88CB-5D2D9AE5E438}">
      <dgm:prSet/>
      <dgm:spPr/>
      <dgm:t>
        <a:bodyPr/>
        <a:lstStyle/>
        <a:p>
          <a:endParaRPr lang="tr-TR" sz="2000"/>
        </a:p>
      </dgm:t>
    </dgm:pt>
    <dgm:pt modelId="{38BEDFA3-AA66-4B25-861D-D76A7444CFB1}" type="sibTrans" cxnId="{CBF53116-871E-454E-88CB-5D2D9AE5E438}">
      <dgm:prSet/>
      <dgm:spPr/>
      <dgm:t>
        <a:bodyPr/>
        <a:lstStyle/>
        <a:p>
          <a:endParaRPr lang="tr-TR" sz="2000"/>
        </a:p>
      </dgm:t>
    </dgm:pt>
    <dgm:pt modelId="{56B046CE-142B-472E-8719-95E42920EA63}">
      <dgm:prSet phldrT="[Metin]" custT="1"/>
      <dgm:spPr/>
      <dgm:t>
        <a:bodyPr/>
        <a:lstStyle/>
        <a:p>
          <a:r>
            <a:rPr lang="tr-TR" sz="1800" dirty="0" err="1"/>
            <a:t>The</a:t>
          </a:r>
          <a:r>
            <a:rPr lang="tr-TR" sz="1800" dirty="0"/>
            <a:t> World Bank</a:t>
          </a:r>
        </a:p>
      </dgm:t>
    </dgm:pt>
    <dgm:pt modelId="{FF390508-F646-4F6F-9A5A-55CC12A68224}" type="parTrans" cxnId="{1E7DC51C-F8AE-45BB-9441-6FAD2678A03E}">
      <dgm:prSet/>
      <dgm:spPr/>
      <dgm:t>
        <a:bodyPr/>
        <a:lstStyle/>
        <a:p>
          <a:endParaRPr lang="tr-TR" sz="2000"/>
        </a:p>
      </dgm:t>
    </dgm:pt>
    <dgm:pt modelId="{0D9C4BC6-E4BB-4454-A9E2-2C5000F2BB84}" type="sibTrans" cxnId="{1E7DC51C-F8AE-45BB-9441-6FAD2678A03E}">
      <dgm:prSet/>
      <dgm:spPr/>
      <dgm:t>
        <a:bodyPr/>
        <a:lstStyle/>
        <a:p>
          <a:endParaRPr lang="tr-TR" sz="2000"/>
        </a:p>
      </dgm:t>
    </dgm:pt>
    <dgm:pt modelId="{205B7EB0-6B9A-41C4-852E-318A7B6CA873}">
      <dgm:prSet phldrT="[Metin]" custT="1"/>
      <dgm:spPr/>
      <dgm:t>
        <a:bodyPr/>
        <a:lstStyle/>
        <a:p>
          <a:r>
            <a:rPr lang="en-US" sz="1400" kern="1200" dirty="0"/>
            <a:t>Presidential Decree on Strategy and Budget Organization</a:t>
          </a:r>
          <a:r>
            <a:rPr lang="tr-TR" sz="1100" kern="1200" dirty="0">
              <a:hlinkClick xmlns:r="http://schemas.openxmlformats.org/officeDocument/2006/relationships" r:id="rId1"/>
            </a:rPr>
            <a:t>https://www.resmigazete.gov.tr/eskiler/2018/07/20180724-9.pdf</a:t>
          </a:r>
          <a:endParaRPr lang="tr-TR" sz="1200" kern="1200" dirty="0"/>
        </a:p>
      </dgm:t>
    </dgm:pt>
    <dgm:pt modelId="{48D744A4-0CBF-4DFA-8DCA-4103F0BDA105}" type="parTrans" cxnId="{95C3E1D0-09D5-48A9-9109-67EEFF34582C}">
      <dgm:prSet/>
      <dgm:spPr/>
      <dgm:t>
        <a:bodyPr/>
        <a:lstStyle/>
        <a:p>
          <a:endParaRPr lang="tr-TR" sz="2000"/>
        </a:p>
      </dgm:t>
    </dgm:pt>
    <dgm:pt modelId="{FEAB75EE-3E79-4A74-BD99-65409842FF7F}" type="sibTrans" cxnId="{95C3E1D0-09D5-48A9-9109-67EEFF34582C}">
      <dgm:prSet/>
      <dgm:spPr/>
      <dgm:t>
        <a:bodyPr/>
        <a:lstStyle/>
        <a:p>
          <a:endParaRPr lang="tr-TR" sz="2000"/>
        </a:p>
      </dgm:t>
    </dgm:pt>
    <dgm:pt modelId="{1DE607A8-E03B-45CB-BC20-55384F49614C}">
      <dgm:prSet phldrT="[Metin]" custT="1"/>
      <dgm:spPr/>
      <dgm:t>
        <a:bodyPr/>
        <a:lstStyle/>
        <a:p>
          <a:r>
            <a:rPr lang="en-US" sz="1400" b="0" dirty="0"/>
            <a:t>Law No. 4749 on Regulation of Public Finance and Debt Management</a:t>
          </a:r>
          <a:r>
            <a:rPr lang="tr-TR" sz="1400" b="0" i="0" dirty="0"/>
            <a:t>-</a:t>
          </a:r>
          <a:r>
            <a:rPr lang="tr-TR" sz="1400" b="0" dirty="0">
              <a:hlinkClick xmlns:r="http://schemas.openxmlformats.org/officeDocument/2006/relationships" r:id="rId2"/>
            </a:rPr>
            <a:t>https</a:t>
          </a:r>
          <a:r>
            <a:rPr lang="tr-TR" sz="1100" dirty="0">
              <a:hlinkClick xmlns:r="http://schemas.openxmlformats.org/officeDocument/2006/relationships" r:id="rId2"/>
            </a:rPr>
            <a:t>://www.mevzuat.gov.tr/MevzuatMetin/1.5.4749.pdf</a:t>
          </a:r>
          <a:endParaRPr lang="tr-TR" sz="1600" dirty="0"/>
        </a:p>
      </dgm:t>
    </dgm:pt>
    <dgm:pt modelId="{15F3025F-9145-409B-8FC0-6A3C1EC8B3F8}" type="parTrans" cxnId="{277042B4-4FB9-4F99-BA1A-79B37CA5935C}">
      <dgm:prSet/>
      <dgm:spPr/>
      <dgm:t>
        <a:bodyPr/>
        <a:lstStyle/>
        <a:p>
          <a:endParaRPr lang="tr-TR" sz="2000"/>
        </a:p>
      </dgm:t>
    </dgm:pt>
    <dgm:pt modelId="{F9C0A1EE-7AB1-4E0C-AF87-2DB9BBE45967}" type="sibTrans" cxnId="{277042B4-4FB9-4F99-BA1A-79B37CA5935C}">
      <dgm:prSet/>
      <dgm:spPr/>
      <dgm:t>
        <a:bodyPr/>
        <a:lstStyle/>
        <a:p>
          <a:endParaRPr lang="tr-TR" sz="2000"/>
        </a:p>
      </dgm:t>
    </dgm:pt>
    <dgm:pt modelId="{1D883A0E-A05E-4175-8A1D-DD5FDDB6A946}">
      <dgm:prSet phldrT="[Metin]" custT="1"/>
      <dgm:spPr/>
      <dgm:t>
        <a:bodyPr/>
        <a:lstStyle/>
        <a:p>
          <a:r>
            <a:rPr lang="tr-T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11th Development Plan (2019-2023)-</a:t>
          </a:r>
          <a:r>
            <a:rPr lang="tr-TR" sz="1050" kern="1200" dirty="0">
              <a:hlinkClick xmlns:r="http://schemas.openxmlformats.org/officeDocument/2006/relationships" r:id="rId3"/>
            </a:rPr>
            <a:t>https://www.resmigazete.gov.tr/eskiler/2019/07/20190723M1-1.htm</a:t>
          </a:r>
          <a:endParaRPr lang="tr-TR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97C736F8-8760-4753-A3D4-2DCA8E1FD6CA}" type="parTrans" cxnId="{0932149B-DBB9-4CFD-99B5-8D7613D323D2}">
      <dgm:prSet/>
      <dgm:spPr/>
      <dgm:t>
        <a:bodyPr/>
        <a:lstStyle/>
        <a:p>
          <a:endParaRPr lang="tr-TR" sz="2000"/>
        </a:p>
      </dgm:t>
    </dgm:pt>
    <dgm:pt modelId="{6A488A70-0D0B-4B12-82DF-61EEE35D1183}" type="sibTrans" cxnId="{0932149B-DBB9-4CFD-99B5-8D7613D323D2}">
      <dgm:prSet/>
      <dgm:spPr/>
      <dgm:t>
        <a:bodyPr/>
        <a:lstStyle/>
        <a:p>
          <a:endParaRPr lang="tr-TR" sz="2000"/>
        </a:p>
      </dgm:t>
    </dgm:pt>
    <dgm:pt modelId="{759AB259-0A41-4592-BA97-BAE623B3C596}">
      <dgm:prSet phldrT="[Metin]" custT="1"/>
      <dgm:spPr/>
      <dgm:t>
        <a:bodyPr/>
        <a:lstStyle/>
        <a:p>
          <a:r>
            <a:rPr lang="tr-TR" sz="1600" b="0" i="0" dirty="0"/>
            <a:t>2017-</a:t>
          </a:r>
          <a:r>
            <a:rPr lang="en-US" sz="1600" b="0" i="0" dirty="0"/>
            <a:t>Turkey - Forest policy </a:t>
          </a:r>
          <a:r>
            <a:rPr lang="tr-TR" sz="1100" dirty="0">
              <a:hlinkClick xmlns:r="http://schemas.openxmlformats.org/officeDocument/2006/relationships" r:id="rId4"/>
            </a:rPr>
            <a:t>http://documents.worldbank.org/curated/en/694751507885204989/Turkey-Forest-policy-note</a:t>
          </a:r>
          <a:endParaRPr lang="tr-TR" sz="1600" dirty="0"/>
        </a:p>
      </dgm:t>
    </dgm:pt>
    <dgm:pt modelId="{05AF274B-C4FE-4BE4-9953-95842B7513AB}" type="parTrans" cxnId="{780C20EA-A5C6-4360-8567-88DE7D3A74E6}">
      <dgm:prSet/>
      <dgm:spPr/>
      <dgm:t>
        <a:bodyPr/>
        <a:lstStyle/>
        <a:p>
          <a:endParaRPr lang="tr-TR" sz="2000"/>
        </a:p>
      </dgm:t>
    </dgm:pt>
    <dgm:pt modelId="{0D5E9295-361C-4C8F-85E6-699CA831EAB0}" type="sibTrans" cxnId="{780C20EA-A5C6-4360-8567-88DE7D3A74E6}">
      <dgm:prSet/>
      <dgm:spPr/>
      <dgm:t>
        <a:bodyPr/>
        <a:lstStyle/>
        <a:p>
          <a:endParaRPr lang="tr-TR" sz="2000"/>
        </a:p>
      </dgm:t>
    </dgm:pt>
    <dgm:pt modelId="{BB1C00A0-5399-48FB-8F64-5DA2CE4A30F5}">
      <dgm:prSet phldrT="[Metin]" custT="1"/>
      <dgm:spPr/>
      <dgm:t>
        <a:bodyPr/>
        <a:lstStyle/>
        <a:p>
          <a:r>
            <a:rPr lang="tr-TR" sz="1400" b="0" i="0" dirty="0"/>
            <a:t>2017- </a:t>
          </a:r>
          <a:r>
            <a:rPr lang="en-US" sz="1400" b="0" i="0" dirty="0"/>
            <a:t>Poverty, Forest Dependence and Migration in the Forest Communities of Turkey : Evidence and Policy Impact Analysis</a:t>
          </a:r>
          <a:r>
            <a:rPr lang="tr-TR" sz="1200" b="0" i="0" dirty="0"/>
            <a:t>-</a:t>
          </a:r>
          <a:r>
            <a:rPr lang="tr-TR" sz="1200" dirty="0">
              <a:hlinkClick xmlns:r="http://schemas.openxmlformats.org/officeDocument/2006/relationships" r:id="rId5"/>
            </a:rPr>
            <a:t>https://openknowledge.worldbank.org/handle/10986/28590</a:t>
          </a:r>
          <a:endParaRPr lang="tr-TR" sz="1200" dirty="0"/>
        </a:p>
      </dgm:t>
    </dgm:pt>
    <dgm:pt modelId="{6621FE19-734E-4521-8221-B9E8600A651B}" type="parTrans" cxnId="{30E22A23-1C97-48C4-82FF-BDFE6C388482}">
      <dgm:prSet/>
      <dgm:spPr/>
      <dgm:t>
        <a:bodyPr/>
        <a:lstStyle/>
        <a:p>
          <a:endParaRPr lang="tr-TR" sz="2000"/>
        </a:p>
      </dgm:t>
    </dgm:pt>
    <dgm:pt modelId="{EB8AA007-BC3D-4E5B-AF18-E07CACFC809E}" type="sibTrans" cxnId="{30E22A23-1C97-48C4-82FF-BDFE6C388482}">
      <dgm:prSet/>
      <dgm:spPr/>
      <dgm:t>
        <a:bodyPr/>
        <a:lstStyle/>
        <a:p>
          <a:endParaRPr lang="tr-TR" sz="2000"/>
        </a:p>
      </dgm:t>
    </dgm:pt>
    <dgm:pt modelId="{FF668E34-BC5F-4896-A7DA-5BD2F15BA2ED}">
      <dgm:prSet phldrT="[Metin]" custT="1"/>
      <dgm:spPr/>
      <dgm:t>
        <a:bodyPr/>
        <a:lstStyle/>
        <a:p>
          <a:endParaRPr lang="tr-TR" sz="1600" b="0" dirty="0"/>
        </a:p>
        <a:p>
          <a:r>
            <a:rPr lang="tr-TR" sz="1600" dirty="0"/>
            <a:t>	</a:t>
          </a:r>
        </a:p>
      </dgm:t>
    </dgm:pt>
    <dgm:pt modelId="{8B753947-452D-46BE-8D5B-2B0FFA13EA38}" type="parTrans" cxnId="{BFD101AF-1974-4545-99F4-2A03AB567D66}">
      <dgm:prSet/>
      <dgm:spPr/>
      <dgm:t>
        <a:bodyPr/>
        <a:lstStyle/>
        <a:p>
          <a:endParaRPr lang="tr-TR" sz="2000"/>
        </a:p>
      </dgm:t>
    </dgm:pt>
    <dgm:pt modelId="{1C63C137-DD85-4070-9120-CC9999050BAC}" type="sibTrans" cxnId="{BFD101AF-1974-4545-99F4-2A03AB567D66}">
      <dgm:prSet/>
      <dgm:spPr/>
      <dgm:t>
        <a:bodyPr/>
        <a:lstStyle/>
        <a:p>
          <a:endParaRPr lang="tr-TR" sz="2000"/>
        </a:p>
      </dgm:t>
    </dgm:pt>
    <dgm:pt modelId="{6DC2A543-D7ED-4825-AD75-02027AFD1AD1}">
      <dgm:prSet phldrT="[Metin]" custT="1"/>
      <dgm:spPr/>
      <dgm:t>
        <a:bodyPr/>
        <a:lstStyle/>
        <a:p>
          <a:r>
            <a:rPr lang="tr-TR" sz="1400" dirty="0"/>
            <a:t>2017- </a:t>
          </a:r>
          <a:r>
            <a:rPr lang="en-US" sz="1400" dirty="0"/>
            <a:t>Valuing Forest Products and Services in Turkey : A Pilot Study of </a:t>
          </a:r>
          <a:r>
            <a:rPr lang="en-US" sz="1400" dirty="0" err="1"/>
            <a:t>Bolu</a:t>
          </a:r>
          <a:r>
            <a:rPr lang="en-US" sz="1400" dirty="0"/>
            <a:t> Forest Area</a:t>
          </a:r>
          <a:r>
            <a:rPr lang="tr-TR" sz="1200" dirty="0"/>
            <a:t>-</a:t>
          </a:r>
          <a:r>
            <a:rPr lang="tr-TR" sz="1200" dirty="0">
              <a:hlinkClick xmlns:r="http://schemas.openxmlformats.org/officeDocument/2006/relationships" r:id="rId6"/>
            </a:rPr>
            <a:t>https://openknowledge.worldbank.org/handle/10986/22961</a:t>
          </a:r>
          <a:endParaRPr lang="tr-TR" sz="1200" dirty="0"/>
        </a:p>
      </dgm:t>
    </dgm:pt>
    <dgm:pt modelId="{9AA222DB-135A-48B1-920C-8E5F3735E1EA}" type="parTrans" cxnId="{E92B7E8A-A1C4-42AE-B502-41B1E03E6F1C}">
      <dgm:prSet/>
      <dgm:spPr/>
      <dgm:t>
        <a:bodyPr/>
        <a:lstStyle/>
        <a:p>
          <a:endParaRPr lang="tr-TR" sz="2000"/>
        </a:p>
      </dgm:t>
    </dgm:pt>
    <dgm:pt modelId="{6A353F1E-9524-4FA7-9AFF-86AA0B7FE6A9}" type="sibTrans" cxnId="{E92B7E8A-A1C4-42AE-B502-41B1E03E6F1C}">
      <dgm:prSet/>
      <dgm:spPr/>
      <dgm:t>
        <a:bodyPr/>
        <a:lstStyle/>
        <a:p>
          <a:endParaRPr lang="tr-TR" sz="2000"/>
        </a:p>
      </dgm:t>
    </dgm:pt>
    <dgm:pt modelId="{60250C90-CD05-43D0-AEDB-DEA8C19DEFE4}">
      <dgm:prSet phldrT="[Metin]" custT="1"/>
      <dgm:spPr/>
      <dgm:t>
        <a:bodyPr/>
        <a:lstStyle/>
        <a:p>
          <a:endParaRPr lang="tr-TR" sz="1600" dirty="0"/>
        </a:p>
      </dgm:t>
    </dgm:pt>
    <dgm:pt modelId="{CAE8A016-7944-48AC-83EB-65E1DE84FF14}" type="parTrans" cxnId="{60E267B3-6E64-4C22-A501-B604724393FD}">
      <dgm:prSet/>
      <dgm:spPr/>
      <dgm:t>
        <a:bodyPr/>
        <a:lstStyle/>
        <a:p>
          <a:endParaRPr lang="tr-TR" sz="2000"/>
        </a:p>
      </dgm:t>
    </dgm:pt>
    <dgm:pt modelId="{A206303C-333C-4673-971D-A2EEE89471C3}" type="sibTrans" cxnId="{60E267B3-6E64-4C22-A501-B604724393FD}">
      <dgm:prSet/>
      <dgm:spPr/>
      <dgm:t>
        <a:bodyPr/>
        <a:lstStyle/>
        <a:p>
          <a:endParaRPr lang="tr-TR" sz="2000"/>
        </a:p>
      </dgm:t>
    </dgm:pt>
    <dgm:pt modelId="{4B47D549-985E-439B-B05A-105E77877636}">
      <dgm:prSet phldrT="[Metin]" custT="1"/>
      <dgm:spPr/>
      <dgm:t>
        <a:bodyPr/>
        <a:lstStyle/>
        <a:p>
          <a:r>
            <a:rPr lang="tr-TR" sz="1800" dirty="0" err="1"/>
            <a:t>Ministry</a:t>
          </a:r>
          <a:r>
            <a:rPr lang="tr-TR" sz="1800" dirty="0"/>
            <a:t> of </a:t>
          </a:r>
          <a:r>
            <a:rPr lang="tr-TR" sz="1800" dirty="0" err="1"/>
            <a:t>Agriculture</a:t>
          </a:r>
          <a:r>
            <a:rPr lang="tr-TR" sz="1800" dirty="0"/>
            <a:t> </a:t>
          </a:r>
          <a:r>
            <a:rPr lang="tr-TR" sz="1800" dirty="0" err="1"/>
            <a:t>and</a:t>
          </a:r>
          <a:r>
            <a:rPr lang="tr-TR" sz="1800" dirty="0"/>
            <a:t> </a:t>
          </a:r>
          <a:r>
            <a:rPr lang="tr-TR" sz="1800" dirty="0" err="1"/>
            <a:t>Forestry</a:t>
          </a:r>
          <a:endParaRPr lang="tr-TR" sz="1800" dirty="0"/>
        </a:p>
      </dgm:t>
    </dgm:pt>
    <dgm:pt modelId="{9A338C63-1AC8-436D-8CF6-BA856CE81121}" type="parTrans" cxnId="{C36D61A0-CAD1-406E-86C1-D6B977004993}">
      <dgm:prSet/>
      <dgm:spPr/>
      <dgm:t>
        <a:bodyPr/>
        <a:lstStyle/>
        <a:p>
          <a:endParaRPr lang="tr-TR" sz="2000"/>
        </a:p>
      </dgm:t>
    </dgm:pt>
    <dgm:pt modelId="{E003DF69-3C65-4EBE-B8CD-03C13C1AA709}" type="sibTrans" cxnId="{C36D61A0-CAD1-406E-86C1-D6B977004993}">
      <dgm:prSet/>
      <dgm:spPr/>
      <dgm:t>
        <a:bodyPr/>
        <a:lstStyle/>
        <a:p>
          <a:endParaRPr lang="tr-TR" sz="2000"/>
        </a:p>
      </dgm:t>
    </dgm:pt>
    <dgm:pt modelId="{1239804E-35E3-40A5-A395-A2C1F2DFB151}">
      <dgm:prSet phldrT="[Metin]" custT="1"/>
      <dgm:spPr/>
      <dgm:t>
        <a:bodyPr/>
        <a:lstStyle/>
        <a:p>
          <a:r>
            <a:rPr lang="tr-TR" sz="1400" dirty="0"/>
            <a:t>2004- </a:t>
          </a:r>
          <a:r>
            <a:rPr lang="en-US" sz="1400" dirty="0"/>
            <a:t>The "National Basin Management Strategy-NBMS</a:t>
          </a:r>
          <a:endParaRPr lang="tr-TR" sz="1400" dirty="0"/>
        </a:p>
      </dgm:t>
    </dgm:pt>
    <dgm:pt modelId="{95DDF722-9090-4B18-8302-428F4BF311AD}" type="parTrans" cxnId="{16226E96-9A8B-4C7F-B7E9-FEFB4FEBCF4D}">
      <dgm:prSet/>
      <dgm:spPr/>
      <dgm:t>
        <a:bodyPr/>
        <a:lstStyle/>
        <a:p>
          <a:endParaRPr lang="tr-TR" sz="2000"/>
        </a:p>
      </dgm:t>
    </dgm:pt>
    <dgm:pt modelId="{0581AB00-0B23-49AE-AA23-F839E4A875A1}" type="sibTrans" cxnId="{16226E96-9A8B-4C7F-B7E9-FEFB4FEBCF4D}">
      <dgm:prSet/>
      <dgm:spPr/>
      <dgm:t>
        <a:bodyPr/>
        <a:lstStyle/>
        <a:p>
          <a:endParaRPr lang="tr-TR" sz="2000"/>
        </a:p>
      </dgm:t>
    </dgm:pt>
    <dgm:pt modelId="{DB301F54-E0D9-4B55-97F9-4BB2EF3A36E7}">
      <dgm:prSet phldrT="[Metin]" custT="1"/>
      <dgm:spPr/>
      <dgm:t>
        <a:bodyPr/>
        <a:lstStyle/>
        <a:p>
          <a:r>
            <a:rPr lang="en-US" sz="1400" dirty="0"/>
            <a:t>National Forestry Program (2004</a:t>
          </a:r>
          <a:r>
            <a:rPr lang="tr-TR" sz="1400" dirty="0"/>
            <a:t>-</a:t>
          </a:r>
          <a:r>
            <a:rPr lang="en-US" sz="1400" dirty="0"/>
            <a:t>2023)</a:t>
          </a:r>
          <a:r>
            <a:rPr lang="tr-TR" sz="1400" dirty="0"/>
            <a:t> </a:t>
          </a:r>
          <a:r>
            <a:rPr lang="en-US" sz="1200" dirty="0">
              <a:hlinkClick xmlns:r="http://schemas.openxmlformats.org/officeDocument/2006/relationships" r:id="rId7"/>
            </a:rPr>
            <a:t>https://www.unece.org/fileadmin/DAM/timber/docs/tc-58/efc-reports/turkey.pdf</a:t>
          </a:r>
          <a:endParaRPr lang="tr-TR" sz="1400" dirty="0"/>
        </a:p>
      </dgm:t>
    </dgm:pt>
    <dgm:pt modelId="{AB403646-6253-46C7-88CC-F17F56655DFF}" type="parTrans" cxnId="{AE55CCE0-CB58-4DC0-86F4-4E1D1FADF68B}">
      <dgm:prSet/>
      <dgm:spPr/>
      <dgm:t>
        <a:bodyPr/>
        <a:lstStyle/>
        <a:p>
          <a:endParaRPr lang="tr-TR" sz="2000"/>
        </a:p>
      </dgm:t>
    </dgm:pt>
    <dgm:pt modelId="{FD8DEC58-F49E-48C4-8B36-E9CC715C1F68}" type="sibTrans" cxnId="{AE55CCE0-CB58-4DC0-86F4-4E1D1FADF68B}">
      <dgm:prSet/>
      <dgm:spPr/>
      <dgm:t>
        <a:bodyPr/>
        <a:lstStyle/>
        <a:p>
          <a:endParaRPr lang="tr-TR" sz="2000"/>
        </a:p>
      </dgm:t>
    </dgm:pt>
    <dgm:pt modelId="{1F7E129E-01C9-4550-B3A4-CD56D138F77A}">
      <dgm:prSet phldrT="[Metin]" custT="1"/>
      <dgm:spPr/>
      <dgm:t>
        <a:bodyPr/>
        <a:lstStyle/>
        <a:p>
          <a:r>
            <a:rPr lang="en-US" sz="1400" dirty="0"/>
            <a:t>the Strategic Plan of the Ministry of Agriculture and Forestry  (2019-2023)</a:t>
          </a:r>
          <a:r>
            <a:rPr lang="tr-TR" sz="1400" dirty="0"/>
            <a:t>-</a:t>
          </a:r>
          <a:r>
            <a:rPr lang="en-US" sz="1200" dirty="0">
              <a:hlinkClick xmlns:r="http://schemas.openxmlformats.org/officeDocument/2006/relationships" r:id="rId8"/>
            </a:rPr>
            <a:t>https://www.tarimorman.gov.tr/SGB/Belgeler/stratejikplan.pdf</a:t>
          </a:r>
          <a:endParaRPr lang="tr-TR" sz="1200" dirty="0"/>
        </a:p>
      </dgm:t>
    </dgm:pt>
    <dgm:pt modelId="{02B32D71-65CC-47B6-8A11-011D1E5037FB}" type="parTrans" cxnId="{02D13DF3-1E75-4A1E-9EA3-2C8BB026F88C}">
      <dgm:prSet/>
      <dgm:spPr/>
      <dgm:t>
        <a:bodyPr/>
        <a:lstStyle/>
        <a:p>
          <a:endParaRPr lang="tr-TR" sz="2000"/>
        </a:p>
      </dgm:t>
    </dgm:pt>
    <dgm:pt modelId="{E81C8772-11DC-415E-8C33-BA26BB139094}" type="sibTrans" cxnId="{02D13DF3-1E75-4A1E-9EA3-2C8BB026F88C}">
      <dgm:prSet/>
      <dgm:spPr/>
      <dgm:t>
        <a:bodyPr/>
        <a:lstStyle/>
        <a:p>
          <a:endParaRPr lang="tr-TR" sz="2000"/>
        </a:p>
      </dgm:t>
    </dgm:pt>
    <dgm:pt modelId="{F52185EF-A08A-4795-A1CC-4F8FE71BF7DC}">
      <dgm:prSet phldrT="[Metin]" custT="1"/>
      <dgm:spPr/>
      <dgm:t>
        <a:bodyPr/>
        <a:lstStyle/>
        <a:p>
          <a:r>
            <a:rPr lang="en-US" sz="1400" dirty="0"/>
            <a:t> the General Directorate of Forestry’s Strategic Plan (2017-2021). </a:t>
          </a:r>
          <a:r>
            <a:rPr lang="tr-TR" sz="800" dirty="0">
              <a:hlinkClick xmlns:r="http://schemas.openxmlformats.org/officeDocument/2006/relationships" r:id="rId9"/>
            </a:rPr>
            <a:t>https://www.ogm.gov.tr/ekutuphane/StratejikPlan/Orman%20Genel%20M%C3%BCd%C3%BCrl%C3%BC%C4%9F%C3%BC%20Stratejik%20Plan%20(2017-2021).pdf</a:t>
          </a:r>
          <a:endParaRPr lang="tr-TR" sz="1600" dirty="0"/>
        </a:p>
      </dgm:t>
    </dgm:pt>
    <dgm:pt modelId="{5A7F5129-8DC1-4712-BC3E-E1A61B51BD98}" type="parTrans" cxnId="{00ACC97D-3A2B-41E6-AF95-2A69C5C3ED0D}">
      <dgm:prSet/>
      <dgm:spPr/>
      <dgm:t>
        <a:bodyPr/>
        <a:lstStyle/>
        <a:p>
          <a:endParaRPr lang="tr-TR" sz="2000"/>
        </a:p>
      </dgm:t>
    </dgm:pt>
    <dgm:pt modelId="{8D48138B-ADC6-4E9C-97A8-9F4D2146E169}" type="sibTrans" cxnId="{00ACC97D-3A2B-41E6-AF95-2A69C5C3ED0D}">
      <dgm:prSet/>
      <dgm:spPr/>
      <dgm:t>
        <a:bodyPr/>
        <a:lstStyle/>
        <a:p>
          <a:endParaRPr lang="tr-TR" sz="2000"/>
        </a:p>
      </dgm:t>
    </dgm:pt>
    <dgm:pt modelId="{E99A7FC0-DA45-4C02-BDCB-571BDCEE27D4}">
      <dgm:prSet phldrT="[Metin]" custT="1"/>
      <dgm:spPr/>
      <dgm:t>
        <a:bodyPr/>
        <a:lstStyle/>
        <a:p>
          <a:r>
            <a:rPr lang="en-US" sz="1400" b="1" dirty="0"/>
            <a:t>Eastern Black Sea Basin Conservation Plan</a:t>
          </a:r>
          <a:r>
            <a:rPr lang="en-US" sz="1400" dirty="0"/>
            <a:t> </a:t>
          </a:r>
          <a:r>
            <a:rPr lang="tr-TR" sz="1000" dirty="0">
              <a:hlinkClick xmlns:r="http://schemas.openxmlformats.org/officeDocument/2006/relationships" r:id="rId10"/>
            </a:rPr>
            <a:t>https://www.tarimorman.gov.tr/SYGM/Belgeler/havza%20koruma%20eylem%20planlar%C4%B1/Dogu_Karadeniz_web.pdf</a:t>
          </a:r>
          <a:endParaRPr lang="tr-TR" sz="1400" dirty="0"/>
        </a:p>
      </dgm:t>
    </dgm:pt>
    <dgm:pt modelId="{1D000D3A-A161-47F1-9C47-8A5C8E06DE78}" type="parTrans" cxnId="{F32235F6-4DD2-47E0-8B10-9AEC2CB68077}">
      <dgm:prSet/>
      <dgm:spPr/>
      <dgm:t>
        <a:bodyPr/>
        <a:lstStyle/>
        <a:p>
          <a:endParaRPr lang="tr-TR" sz="2000"/>
        </a:p>
      </dgm:t>
    </dgm:pt>
    <dgm:pt modelId="{F6FE1963-2C36-4BB2-A9CD-38360CDAE8A8}" type="sibTrans" cxnId="{F32235F6-4DD2-47E0-8B10-9AEC2CB68077}">
      <dgm:prSet/>
      <dgm:spPr/>
      <dgm:t>
        <a:bodyPr/>
        <a:lstStyle/>
        <a:p>
          <a:endParaRPr lang="tr-TR" sz="2000"/>
        </a:p>
      </dgm:t>
    </dgm:pt>
    <dgm:pt modelId="{33ACC072-9CB1-4C07-949D-02C4D5EC9A6C}">
      <dgm:prSet phldrT="[Metin]" custT="1"/>
      <dgm:spPr/>
      <dgm:t>
        <a:bodyPr/>
        <a:lstStyle/>
        <a:p>
          <a:r>
            <a:rPr lang="en-US" sz="1400" b="0" i="0" dirty="0"/>
            <a:t>Turkey - Country partnership framework for the period FY18 - FY21 (English)</a:t>
          </a:r>
          <a:r>
            <a:rPr lang="tr-TR" sz="1400" b="0" i="0" dirty="0"/>
            <a:t> </a:t>
          </a:r>
          <a:r>
            <a:rPr lang="tr-TR" sz="1000" dirty="0">
              <a:hlinkClick xmlns:r="http://schemas.openxmlformats.org/officeDocument/2006/relationships" r:id="rId11"/>
            </a:rPr>
            <a:t>http://documents.worldbank.org/curated/en/585411504231252220/Turkey-Country-partnership-framework-for-the-period-FY18-FY21</a:t>
          </a:r>
          <a:endParaRPr lang="tr-TR" sz="1000" dirty="0"/>
        </a:p>
      </dgm:t>
    </dgm:pt>
    <dgm:pt modelId="{C3C58346-F17A-45BA-B17C-E1F458E24099}" type="parTrans" cxnId="{0CC13824-9FC8-40E4-ADB4-BDDA3E56F9BF}">
      <dgm:prSet/>
      <dgm:spPr/>
      <dgm:t>
        <a:bodyPr/>
        <a:lstStyle/>
        <a:p>
          <a:endParaRPr lang="tr-TR"/>
        </a:p>
      </dgm:t>
    </dgm:pt>
    <dgm:pt modelId="{CD1FB4FA-598B-448A-A41C-AB73D252610F}" type="sibTrans" cxnId="{0CC13824-9FC8-40E4-ADB4-BDDA3E56F9BF}">
      <dgm:prSet/>
      <dgm:spPr/>
      <dgm:t>
        <a:bodyPr/>
        <a:lstStyle/>
        <a:p>
          <a:endParaRPr lang="tr-TR"/>
        </a:p>
      </dgm:t>
    </dgm:pt>
    <dgm:pt modelId="{D8F70B30-CE62-43C6-8203-A0D7D48AB8DF}">
      <dgm:prSet phldrT="[Metin]" custT="1"/>
      <dgm:spPr/>
      <dgm:t>
        <a:bodyPr/>
        <a:lstStyle/>
        <a:p>
          <a:r>
            <a:rPr lang="en-US" sz="1600" dirty="0"/>
            <a:t>One of the agreements was published in the Official Journal for projects carried out between Turkey and the World Bank</a:t>
          </a:r>
          <a:r>
            <a:rPr lang="tr-TR" sz="1600" dirty="0"/>
            <a:t> </a:t>
          </a:r>
          <a:r>
            <a:rPr lang="tr-TR" sz="1600" dirty="0">
              <a:hlinkClick xmlns:r="http://schemas.openxmlformats.org/officeDocument/2006/relationships" r:id="rId12"/>
            </a:rPr>
            <a:t>https://www.resmigazete.gov.tr/eskiler/2009/09/20090909-1.htm</a:t>
          </a:r>
          <a:endParaRPr lang="tr-TR" sz="1600" dirty="0"/>
        </a:p>
      </dgm:t>
    </dgm:pt>
    <dgm:pt modelId="{29EB1A4A-31FF-4DB9-8212-F17BFFDCA7CF}" type="parTrans" cxnId="{5D2177E6-1E5E-4C5F-8195-B288E486632A}">
      <dgm:prSet/>
      <dgm:spPr/>
    </dgm:pt>
    <dgm:pt modelId="{161C34B8-CC7D-4A9A-800D-797F9E8013DF}" type="sibTrans" cxnId="{5D2177E6-1E5E-4C5F-8195-B288E486632A}">
      <dgm:prSet/>
      <dgm:spPr/>
    </dgm:pt>
    <dgm:pt modelId="{D007E2B6-54D8-4EF2-9968-71CD92FB07EB}" type="pres">
      <dgm:prSet presAssocID="{E5004FD9-8F7C-4A45-A0AC-7B6B06599C97}" presName="Name0" presStyleCnt="0">
        <dgm:presLayoutVars>
          <dgm:dir/>
          <dgm:animLvl val="lvl"/>
          <dgm:resizeHandles val="exact"/>
        </dgm:presLayoutVars>
      </dgm:prSet>
      <dgm:spPr/>
    </dgm:pt>
    <dgm:pt modelId="{541EF2B1-AE84-48B0-94B9-4C97943D6842}" type="pres">
      <dgm:prSet presAssocID="{B6C2B126-97A8-4B0D-92C8-5A0E8950B515}" presName="composite" presStyleCnt="0"/>
      <dgm:spPr/>
    </dgm:pt>
    <dgm:pt modelId="{E5955224-9DE6-4981-91F8-09C04C03850F}" type="pres">
      <dgm:prSet presAssocID="{B6C2B126-97A8-4B0D-92C8-5A0E8950B515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925D989C-F8DB-4ABA-9FF2-348ECFD3EE8A}" type="pres">
      <dgm:prSet presAssocID="{B6C2B126-97A8-4B0D-92C8-5A0E8950B515}" presName="desTx" presStyleLbl="alignAccFollowNode1" presStyleIdx="0" presStyleCnt="4">
        <dgm:presLayoutVars>
          <dgm:bulletEnabled val="1"/>
        </dgm:presLayoutVars>
      </dgm:prSet>
      <dgm:spPr/>
    </dgm:pt>
    <dgm:pt modelId="{42C4F8E5-437E-45AB-9B67-532A7A90AF81}" type="pres">
      <dgm:prSet presAssocID="{F4E8C176-82CD-4D2C-896F-7099B982CD22}" presName="space" presStyleCnt="0"/>
      <dgm:spPr/>
    </dgm:pt>
    <dgm:pt modelId="{0B403A9C-D74E-4C82-B436-CFE2E3CE417D}" type="pres">
      <dgm:prSet presAssocID="{4B47D549-985E-439B-B05A-105E77877636}" presName="composite" presStyleCnt="0"/>
      <dgm:spPr/>
    </dgm:pt>
    <dgm:pt modelId="{6479E69A-6C37-48A8-B3BF-1A4411A741C4}" type="pres">
      <dgm:prSet presAssocID="{4B47D549-985E-439B-B05A-105E7787763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E27E361-5193-406F-BD6F-9735A49EE376}" type="pres">
      <dgm:prSet presAssocID="{4B47D549-985E-439B-B05A-105E77877636}" presName="desTx" presStyleLbl="alignAccFollowNode1" presStyleIdx="1" presStyleCnt="4">
        <dgm:presLayoutVars>
          <dgm:bulletEnabled val="1"/>
        </dgm:presLayoutVars>
      </dgm:prSet>
      <dgm:spPr/>
    </dgm:pt>
    <dgm:pt modelId="{48252280-9638-4A00-B27B-C1C7E2F3705D}" type="pres">
      <dgm:prSet presAssocID="{E003DF69-3C65-4EBE-B8CD-03C13C1AA709}" presName="space" presStyleCnt="0"/>
      <dgm:spPr/>
    </dgm:pt>
    <dgm:pt modelId="{536FAE54-005B-44D1-81B7-8C4E3E545581}" type="pres">
      <dgm:prSet presAssocID="{19466E5D-02E8-4232-8D22-A7FE3CF3EA00}" presName="composite" presStyleCnt="0"/>
      <dgm:spPr/>
    </dgm:pt>
    <dgm:pt modelId="{5C5F4FD3-3CCE-4816-80DC-3F841310FC5C}" type="pres">
      <dgm:prSet presAssocID="{19466E5D-02E8-4232-8D22-A7FE3CF3EA0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F919101-16DB-46DA-B415-1A784DAAC9D7}" type="pres">
      <dgm:prSet presAssocID="{19466E5D-02E8-4232-8D22-A7FE3CF3EA00}" presName="desTx" presStyleLbl="alignAccFollowNode1" presStyleIdx="2" presStyleCnt="4">
        <dgm:presLayoutVars>
          <dgm:bulletEnabled val="1"/>
        </dgm:presLayoutVars>
      </dgm:prSet>
      <dgm:spPr/>
    </dgm:pt>
    <dgm:pt modelId="{B06701C2-563A-4AB8-B3CD-305BEA5F79C8}" type="pres">
      <dgm:prSet presAssocID="{38BEDFA3-AA66-4B25-861D-D76A7444CFB1}" presName="space" presStyleCnt="0"/>
      <dgm:spPr/>
    </dgm:pt>
    <dgm:pt modelId="{847EB726-3460-41CA-96AE-A25B0B768B45}" type="pres">
      <dgm:prSet presAssocID="{56B046CE-142B-472E-8719-95E42920EA63}" presName="composite" presStyleCnt="0"/>
      <dgm:spPr/>
    </dgm:pt>
    <dgm:pt modelId="{69983352-98F5-4561-919D-5D82F2CA17CE}" type="pres">
      <dgm:prSet presAssocID="{56B046CE-142B-472E-8719-95E42920EA6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19B961E4-6F05-47DA-A6E2-3C71F70E8BAC}" type="pres">
      <dgm:prSet presAssocID="{56B046CE-142B-472E-8719-95E42920EA63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02C47904-C168-46C7-89BA-6B89F4D988BA}" type="presOf" srcId="{B6C2B126-97A8-4B0D-92C8-5A0E8950B515}" destId="{E5955224-9DE6-4981-91F8-09C04C03850F}" srcOrd="0" destOrd="0" presId="urn:microsoft.com/office/officeart/2005/8/layout/hList1"/>
    <dgm:cxn modelId="{79656305-C3C5-40DA-B898-909CD3B93A0A}" type="presOf" srcId="{19466E5D-02E8-4232-8D22-A7FE3CF3EA00}" destId="{5C5F4FD3-3CCE-4816-80DC-3F841310FC5C}" srcOrd="0" destOrd="0" presId="urn:microsoft.com/office/officeart/2005/8/layout/hList1"/>
    <dgm:cxn modelId="{DC45D710-5A34-4137-9733-DA6D1111BE6B}" type="presOf" srcId="{205B7EB0-6B9A-41C4-852E-318A7B6CA873}" destId="{925D989C-F8DB-4ABA-9FF2-348ECFD3EE8A}" srcOrd="0" destOrd="1" presId="urn:microsoft.com/office/officeart/2005/8/layout/hList1"/>
    <dgm:cxn modelId="{CBF53116-871E-454E-88CB-5D2D9AE5E438}" srcId="{E5004FD9-8F7C-4A45-A0AC-7B6B06599C97}" destId="{19466E5D-02E8-4232-8D22-A7FE3CF3EA00}" srcOrd="2" destOrd="0" parTransId="{5472AA15-4B5B-4B7A-8184-1AD36C43AC44}" sibTransId="{38BEDFA3-AA66-4B25-861D-D76A7444CFB1}"/>
    <dgm:cxn modelId="{1E7DC51C-F8AE-45BB-9441-6FAD2678A03E}" srcId="{E5004FD9-8F7C-4A45-A0AC-7B6B06599C97}" destId="{56B046CE-142B-472E-8719-95E42920EA63}" srcOrd="3" destOrd="0" parTransId="{FF390508-F646-4F6F-9A5A-55CC12A68224}" sibTransId="{0D9C4BC6-E4BB-4454-A9E2-2C5000F2BB84}"/>
    <dgm:cxn modelId="{7B193F1F-688F-447F-BBA1-54AD14068549}" type="presOf" srcId="{DB301F54-E0D9-4B55-97F9-4BB2EF3A36E7}" destId="{BE27E361-5193-406F-BD6F-9735A49EE376}" srcOrd="0" destOrd="2" presId="urn:microsoft.com/office/officeart/2005/8/layout/hList1"/>
    <dgm:cxn modelId="{30E22A23-1C97-48C4-82FF-BDFE6C388482}" srcId="{56B046CE-142B-472E-8719-95E42920EA63}" destId="{BB1C00A0-5399-48FB-8F64-5DA2CE4A30F5}" srcOrd="2" destOrd="0" parTransId="{6621FE19-734E-4521-8221-B9E8600A651B}" sibTransId="{EB8AA007-BC3D-4E5B-AF18-E07CACFC809E}"/>
    <dgm:cxn modelId="{1F271524-63DE-42BB-B3F7-B375463D8EA4}" type="presOf" srcId="{1D883A0E-A05E-4175-8A1D-DD5FDDB6A946}" destId="{925D989C-F8DB-4ABA-9FF2-348ECFD3EE8A}" srcOrd="0" destOrd="0" presId="urn:microsoft.com/office/officeart/2005/8/layout/hList1"/>
    <dgm:cxn modelId="{0CC13824-9FC8-40E4-ADB4-BDDA3E56F9BF}" srcId="{56B046CE-142B-472E-8719-95E42920EA63}" destId="{33ACC072-9CB1-4C07-949D-02C4D5EC9A6C}" srcOrd="0" destOrd="0" parTransId="{C3C58346-F17A-45BA-B17C-E1F458E24099}" sibTransId="{CD1FB4FA-598B-448A-A41C-AB73D252610F}"/>
    <dgm:cxn modelId="{B1BC0F2B-D4C3-480C-BDA2-B18259FC2DAA}" type="presOf" srcId="{1DE607A8-E03B-45CB-BC20-55384F49614C}" destId="{7F919101-16DB-46DA-B415-1A784DAAC9D7}" srcOrd="0" destOrd="0" presId="urn:microsoft.com/office/officeart/2005/8/layout/hList1"/>
    <dgm:cxn modelId="{03E7DF32-D415-4586-AAF1-9339FAFCE462}" type="presOf" srcId="{4B47D549-985E-439B-B05A-105E77877636}" destId="{6479E69A-6C37-48A8-B3BF-1A4411A741C4}" srcOrd="0" destOrd="0" presId="urn:microsoft.com/office/officeart/2005/8/layout/hList1"/>
    <dgm:cxn modelId="{C454DC37-A5AF-4500-90FA-A3150B0835AA}" srcId="{E5004FD9-8F7C-4A45-A0AC-7B6B06599C97}" destId="{B6C2B126-97A8-4B0D-92C8-5A0E8950B515}" srcOrd="0" destOrd="0" parTransId="{5CBED345-1E09-4797-91B3-D7121C4AAF60}" sibTransId="{F4E8C176-82CD-4D2C-896F-7099B982CD22}"/>
    <dgm:cxn modelId="{95855269-A142-4D66-9A37-43A9F429033B}" type="presOf" srcId="{6DC2A543-D7ED-4825-AD75-02027AFD1AD1}" destId="{19B961E4-6F05-47DA-A6E2-3C71F70E8BAC}" srcOrd="0" destOrd="3" presId="urn:microsoft.com/office/officeart/2005/8/layout/hList1"/>
    <dgm:cxn modelId="{0F4CBC4C-8E24-42D9-AA3F-4B4118B48385}" type="presOf" srcId="{759AB259-0A41-4592-BA97-BAE623B3C596}" destId="{19B961E4-6F05-47DA-A6E2-3C71F70E8BAC}" srcOrd="0" destOrd="1" presId="urn:microsoft.com/office/officeart/2005/8/layout/hList1"/>
    <dgm:cxn modelId="{6FED954F-2D2E-4AC0-AD18-E4C76A4F0041}" type="presOf" srcId="{F52185EF-A08A-4795-A1CC-4F8FE71BF7DC}" destId="{BE27E361-5193-406F-BD6F-9735A49EE376}" srcOrd="0" destOrd="4" presId="urn:microsoft.com/office/officeart/2005/8/layout/hList1"/>
    <dgm:cxn modelId="{8F80E855-6F48-4C25-9F27-5414562DBA45}" type="presOf" srcId="{D8F70B30-CE62-43C6-8203-A0D7D48AB8DF}" destId="{7F919101-16DB-46DA-B415-1A784DAAC9D7}" srcOrd="0" destOrd="1" presId="urn:microsoft.com/office/officeart/2005/8/layout/hList1"/>
    <dgm:cxn modelId="{00ACC97D-3A2B-41E6-AF95-2A69C5C3ED0D}" srcId="{4B47D549-985E-439B-B05A-105E77877636}" destId="{F52185EF-A08A-4795-A1CC-4F8FE71BF7DC}" srcOrd="4" destOrd="0" parTransId="{5A7F5129-8DC1-4712-BC3E-E1A61B51BD98}" sibTransId="{8D48138B-ADC6-4E9C-97A8-9F4D2146E169}"/>
    <dgm:cxn modelId="{DDAE088A-17CE-45F6-B8D5-B108CB3E9535}" type="presOf" srcId="{E99A7FC0-DA45-4C02-BDCB-571BDCEE27D4}" destId="{BE27E361-5193-406F-BD6F-9735A49EE376}" srcOrd="0" destOrd="1" presId="urn:microsoft.com/office/officeart/2005/8/layout/hList1"/>
    <dgm:cxn modelId="{E92B7E8A-A1C4-42AE-B502-41B1E03E6F1C}" srcId="{56B046CE-142B-472E-8719-95E42920EA63}" destId="{6DC2A543-D7ED-4825-AD75-02027AFD1AD1}" srcOrd="3" destOrd="0" parTransId="{9AA222DB-135A-48B1-920C-8E5F3735E1EA}" sibTransId="{6A353F1E-9524-4FA7-9AFF-86AA0B7FE6A9}"/>
    <dgm:cxn modelId="{0B82DE8C-73CB-4827-B391-F82C8A9BDFB0}" type="presOf" srcId="{1F7E129E-01C9-4550-B3A4-CD56D138F77A}" destId="{BE27E361-5193-406F-BD6F-9735A49EE376}" srcOrd="0" destOrd="3" presId="urn:microsoft.com/office/officeart/2005/8/layout/hList1"/>
    <dgm:cxn modelId="{5474438E-EFB9-4ABE-A40D-CFE29F2260C4}" type="presOf" srcId="{BB1C00A0-5399-48FB-8F64-5DA2CE4A30F5}" destId="{19B961E4-6F05-47DA-A6E2-3C71F70E8BAC}" srcOrd="0" destOrd="2" presId="urn:microsoft.com/office/officeart/2005/8/layout/hList1"/>
    <dgm:cxn modelId="{B9A4828E-E0F4-4A58-B618-B223F9F7B4F3}" type="presOf" srcId="{E5004FD9-8F7C-4A45-A0AC-7B6B06599C97}" destId="{D007E2B6-54D8-4EF2-9968-71CD92FB07EB}" srcOrd="0" destOrd="0" presId="urn:microsoft.com/office/officeart/2005/8/layout/hList1"/>
    <dgm:cxn modelId="{16226E96-9A8B-4C7F-B7E9-FEFB4FEBCF4D}" srcId="{4B47D549-985E-439B-B05A-105E77877636}" destId="{1239804E-35E3-40A5-A395-A2C1F2DFB151}" srcOrd="0" destOrd="0" parTransId="{95DDF722-9090-4B18-8302-428F4BF311AD}" sibTransId="{0581AB00-0B23-49AE-AA23-F839E4A875A1}"/>
    <dgm:cxn modelId="{0932149B-DBB9-4CFD-99B5-8D7613D323D2}" srcId="{B6C2B126-97A8-4B0D-92C8-5A0E8950B515}" destId="{1D883A0E-A05E-4175-8A1D-DD5FDDB6A946}" srcOrd="0" destOrd="0" parTransId="{97C736F8-8760-4753-A3D4-2DCA8E1FD6CA}" sibTransId="{6A488A70-0D0B-4B12-82DF-61EEE35D1183}"/>
    <dgm:cxn modelId="{B32427A0-9C5D-4D40-8710-2A9B48EBF1EC}" type="presOf" srcId="{60250C90-CD05-43D0-AEDB-DEA8C19DEFE4}" destId="{19B961E4-6F05-47DA-A6E2-3C71F70E8BAC}" srcOrd="0" destOrd="4" presId="urn:microsoft.com/office/officeart/2005/8/layout/hList1"/>
    <dgm:cxn modelId="{C36D61A0-CAD1-406E-86C1-D6B977004993}" srcId="{E5004FD9-8F7C-4A45-A0AC-7B6B06599C97}" destId="{4B47D549-985E-439B-B05A-105E77877636}" srcOrd="1" destOrd="0" parTransId="{9A338C63-1AC8-436D-8CF6-BA856CE81121}" sibTransId="{E003DF69-3C65-4EBE-B8CD-03C13C1AA709}"/>
    <dgm:cxn modelId="{BFD101AF-1974-4545-99F4-2A03AB567D66}" srcId="{56B046CE-142B-472E-8719-95E42920EA63}" destId="{FF668E34-BC5F-4896-A7DA-5BD2F15BA2ED}" srcOrd="5" destOrd="0" parTransId="{8B753947-452D-46BE-8D5B-2B0FFA13EA38}" sibTransId="{1C63C137-DD85-4070-9120-CC9999050BAC}"/>
    <dgm:cxn modelId="{60E267B3-6E64-4C22-A501-B604724393FD}" srcId="{56B046CE-142B-472E-8719-95E42920EA63}" destId="{60250C90-CD05-43D0-AEDB-DEA8C19DEFE4}" srcOrd="4" destOrd="0" parTransId="{CAE8A016-7944-48AC-83EB-65E1DE84FF14}" sibTransId="{A206303C-333C-4673-971D-A2EEE89471C3}"/>
    <dgm:cxn modelId="{277042B4-4FB9-4F99-BA1A-79B37CA5935C}" srcId="{19466E5D-02E8-4232-8D22-A7FE3CF3EA00}" destId="{1DE607A8-E03B-45CB-BC20-55384F49614C}" srcOrd="0" destOrd="0" parTransId="{15F3025F-9145-409B-8FC0-6A3C1EC8B3F8}" sibTransId="{F9C0A1EE-7AB1-4E0C-AF87-2DB9BBE45967}"/>
    <dgm:cxn modelId="{B47046B7-1E3D-4846-A7E1-FD1C9C82D2F8}" type="presOf" srcId="{56B046CE-142B-472E-8719-95E42920EA63}" destId="{69983352-98F5-4561-919D-5D82F2CA17CE}" srcOrd="0" destOrd="0" presId="urn:microsoft.com/office/officeart/2005/8/layout/hList1"/>
    <dgm:cxn modelId="{395ADFBB-55B4-4ED4-8944-48CCD0F1F560}" type="presOf" srcId="{33ACC072-9CB1-4C07-949D-02C4D5EC9A6C}" destId="{19B961E4-6F05-47DA-A6E2-3C71F70E8BAC}" srcOrd="0" destOrd="0" presId="urn:microsoft.com/office/officeart/2005/8/layout/hList1"/>
    <dgm:cxn modelId="{25EE86CE-FE10-42A6-8DDD-B236DF00B556}" type="presOf" srcId="{FF668E34-BC5F-4896-A7DA-5BD2F15BA2ED}" destId="{19B961E4-6F05-47DA-A6E2-3C71F70E8BAC}" srcOrd="0" destOrd="5" presId="urn:microsoft.com/office/officeart/2005/8/layout/hList1"/>
    <dgm:cxn modelId="{95C3E1D0-09D5-48A9-9109-67EEFF34582C}" srcId="{B6C2B126-97A8-4B0D-92C8-5A0E8950B515}" destId="{205B7EB0-6B9A-41C4-852E-318A7B6CA873}" srcOrd="1" destOrd="0" parTransId="{48D744A4-0CBF-4DFA-8DCA-4103F0BDA105}" sibTransId="{FEAB75EE-3E79-4A74-BD99-65409842FF7F}"/>
    <dgm:cxn modelId="{8A3683D8-99B7-44C1-BFC5-FF7B7A83E17D}" type="presOf" srcId="{1239804E-35E3-40A5-A395-A2C1F2DFB151}" destId="{BE27E361-5193-406F-BD6F-9735A49EE376}" srcOrd="0" destOrd="0" presId="urn:microsoft.com/office/officeart/2005/8/layout/hList1"/>
    <dgm:cxn modelId="{AE55CCE0-CB58-4DC0-86F4-4E1D1FADF68B}" srcId="{4B47D549-985E-439B-B05A-105E77877636}" destId="{DB301F54-E0D9-4B55-97F9-4BB2EF3A36E7}" srcOrd="2" destOrd="0" parTransId="{AB403646-6253-46C7-88CC-F17F56655DFF}" sibTransId="{FD8DEC58-F49E-48C4-8B36-E9CC715C1F68}"/>
    <dgm:cxn modelId="{5D2177E6-1E5E-4C5F-8195-B288E486632A}" srcId="{19466E5D-02E8-4232-8D22-A7FE3CF3EA00}" destId="{D8F70B30-CE62-43C6-8203-A0D7D48AB8DF}" srcOrd="1" destOrd="0" parTransId="{29EB1A4A-31FF-4DB9-8212-F17BFFDCA7CF}" sibTransId="{161C34B8-CC7D-4A9A-800D-797F9E8013DF}"/>
    <dgm:cxn modelId="{780C20EA-A5C6-4360-8567-88DE7D3A74E6}" srcId="{56B046CE-142B-472E-8719-95E42920EA63}" destId="{759AB259-0A41-4592-BA97-BAE623B3C596}" srcOrd="1" destOrd="0" parTransId="{05AF274B-C4FE-4BE4-9953-95842B7513AB}" sibTransId="{0D5E9295-361C-4C8F-85E6-699CA831EAB0}"/>
    <dgm:cxn modelId="{02D13DF3-1E75-4A1E-9EA3-2C8BB026F88C}" srcId="{4B47D549-985E-439B-B05A-105E77877636}" destId="{1F7E129E-01C9-4550-B3A4-CD56D138F77A}" srcOrd="3" destOrd="0" parTransId="{02B32D71-65CC-47B6-8A11-011D1E5037FB}" sibTransId="{E81C8772-11DC-415E-8C33-BA26BB139094}"/>
    <dgm:cxn modelId="{F32235F6-4DD2-47E0-8B10-9AEC2CB68077}" srcId="{4B47D549-985E-439B-B05A-105E77877636}" destId="{E99A7FC0-DA45-4C02-BDCB-571BDCEE27D4}" srcOrd="1" destOrd="0" parTransId="{1D000D3A-A161-47F1-9C47-8A5C8E06DE78}" sibTransId="{F6FE1963-2C36-4BB2-A9CD-38360CDAE8A8}"/>
    <dgm:cxn modelId="{003CC4EB-9161-4626-A82C-ECD78FEB7A3C}" type="presParOf" srcId="{D007E2B6-54D8-4EF2-9968-71CD92FB07EB}" destId="{541EF2B1-AE84-48B0-94B9-4C97943D6842}" srcOrd="0" destOrd="0" presId="urn:microsoft.com/office/officeart/2005/8/layout/hList1"/>
    <dgm:cxn modelId="{8399685F-C29D-411C-9F29-08A3C463B4B8}" type="presParOf" srcId="{541EF2B1-AE84-48B0-94B9-4C97943D6842}" destId="{E5955224-9DE6-4981-91F8-09C04C03850F}" srcOrd="0" destOrd="0" presId="urn:microsoft.com/office/officeart/2005/8/layout/hList1"/>
    <dgm:cxn modelId="{1A154BF9-F51D-494E-A4D8-DE3BEF031EE0}" type="presParOf" srcId="{541EF2B1-AE84-48B0-94B9-4C97943D6842}" destId="{925D989C-F8DB-4ABA-9FF2-348ECFD3EE8A}" srcOrd="1" destOrd="0" presId="urn:microsoft.com/office/officeart/2005/8/layout/hList1"/>
    <dgm:cxn modelId="{6C659931-A22F-4AA9-8283-7E1F6B0A60B3}" type="presParOf" srcId="{D007E2B6-54D8-4EF2-9968-71CD92FB07EB}" destId="{42C4F8E5-437E-45AB-9B67-532A7A90AF81}" srcOrd="1" destOrd="0" presId="urn:microsoft.com/office/officeart/2005/8/layout/hList1"/>
    <dgm:cxn modelId="{9D14798B-5AAC-4EA9-9CC2-7DBA00993959}" type="presParOf" srcId="{D007E2B6-54D8-4EF2-9968-71CD92FB07EB}" destId="{0B403A9C-D74E-4C82-B436-CFE2E3CE417D}" srcOrd="2" destOrd="0" presId="urn:microsoft.com/office/officeart/2005/8/layout/hList1"/>
    <dgm:cxn modelId="{EFAA2E2F-BE8D-48C9-8CEB-8DA34D41D849}" type="presParOf" srcId="{0B403A9C-D74E-4C82-B436-CFE2E3CE417D}" destId="{6479E69A-6C37-48A8-B3BF-1A4411A741C4}" srcOrd="0" destOrd="0" presId="urn:microsoft.com/office/officeart/2005/8/layout/hList1"/>
    <dgm:cxn modelId="{1CDD9482-42A0-455B-8253-21A156408F98}" type="presParOf" srcId="{0B403A9C-D74E-4C82-B436-CFE2E3CE417D}" destId="{BE27E361-5193-406F-BD6F-9735A49EE376}" srcOrd="1" destOrd="0" presId="urn:microsoft.com/office/officeart/2005/8/layout/hList1"/>
    <dgm:cxn modelId="{3EC893F0-BE5D-4D88-B5EE-16AF874CA593}" type="presParOf" srcId="{D007E2B6-54D8-4EF2-9968-71CD92FB07EB}" destId="{48252280-9638-4A00-B27B-C1C7E2F3705D}" srcOrd="3" destOrd="0" presId="urn:microsoft.com/office/officeart/2005/8/layout/hList1"/>
    <dgm:cxn modelId="{9B725142-E820-4D3A-BDF7-3940BBE44F72}" type="presParOf" srcId="{D007E2B6-54D8-4EF2-9968-71CD92FB07EB}" destId="{536FAE54-005B-44D1-81B7-8C4E3E545581}" srcOrd="4" destOrd="0" presId="urn:microsoft.com/office/officeart/2005/8/layout/hList1"/>
    <dgm:cxn modelId="{F2543D7D-2E7B-4CED-8289-D29DACD19C67}" type="presParOf" srcId="{536FAE54-005B-44D1-81B7-8C4E3E545581}" destId="{5C5F4FD3-3CCE-4816-80DC-3F841310FC5C}" srcOrd="0" destOrd="0" presId="urn:microsoft.com/office/officeart/2005/8/layout/hList1"/>
    <dgm:cxn modelId="{050474DA-C4A1-4F01-A229-E55EC7B0469B}" type="presParOf" srcId="{536FAE54-005B-44D1-81B7-8C4E3E545581}" destId="{7F919101-16DB-46DA-B415-1A784DAAC9D7}" srcOrd="1" destOrd="0" presId="urn:microsoft.com/office/officeart/2005/8/layout/hList1"/>
    <dgm:cxn modelId="{E8277E77-8895-4F71-B1D0-63F671E4E2CD}" type="presParOf" srcId="{D007E2B6-54D8-4EF2-9968-71CD92FB07EB}" destId="{B06701C2-563A-4AB8-B3CD-305BEA5F79C8}" srcOrd="5" destOrd="0" presId="urn:microsoft.com/office/officeart/2005/8/layout/hList1"/>
    <dgm:cxn modelId="{90F07F77-8D3E-459D-A459-CD6C6509991C}" type="presParOf" srcId="{D007E2B6-54D8-4EF2-9968-71CD92FB07EB}" destId="{847EB726-3460-41CA-96AE-A25B0B768B45}" srcOrd="6" destOrd="0" presId="urn:microsoft.com/office/officeart/2005/8/layout/hList1"/>
    <dgm:cxn modelId="{E8E0EFE3-A8F2-421E-8CB3-3E5B33B9C91A}" type="presParOf" srcId="{847EB726-3460-41CA-96AE-A25B0B768B45}" destId="{69983352-98F5-4561-919D-5D82F2CA17CE}" srcOrd="0" destOrd="0" presId="urn:microsoft.com/office/officeart/2005/8/layout/hList1"/>
    <dgm:cxn modelId="{F025DF5C-A1AF-450E-B0A8-B1C1FCA3B8F6}" type="presParOf" srcId="{847EB726-3460-41CA-96AE-A25B0B768B45}" destId="{19B961E4-6F05-47DA-A6E2-3C71F70E8BA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6D8227-082C-491A-8E53-DB5DDCB0697B}" type="doc">
      <dgm:prSet loTypeId="urn:microsoft.com/office/officeart/2005/8/layout/b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EE9FD954-7558-43DA-A63C-993B646934D6}">
      <dgm:prSet phldrT="[Metin]"/>
      <dgm:spPr/>
      <dgm:t>
        <a:bodyPr/>
        <a:lstStyle/>
        <a:p>
          <a:r>
            <a:rPr lang="en-US" dirty="0"/>
            <a:t>Determination of Basic Investments-Compilation of all studies conducted to date-OGM</a:t>
          </a:r>
          <a:r>
            <a:rPr lang="tr-TR" dirty="0"/>
            <a:t>- </a:t>
          </a:r>
          <a:r>
            <a:rPr lang="tr-TR" dirty="0" err="1"/>
            <a:t>the</a:t>
          </a:r>
          <a:r>
            <a:rPr lang="tr-TR" dirty="0"/>
            <a:t> World Bank</a:t>
          </a:r>
        </a:p>
      </dgm:t>
    </dgm:pt>
    <dgm:pt modelId="{2720C1A2-C525-4987-90F1-3169B71EDCBF}" type="parTrans" cxnId="{09F110A6-C633-4CD8-BE4C-28D9F0D598F8}">
      <dgm:prSet/>
      <dgm:spPr/>
      <dgm:t>
        <a:bodyPr/>
        <a:lstStyle/>
        <a:p>
          <a:endParaRPr lang="tr-TR"/>
        </a:p>
      </dgm:t>
    </dgm:pt>
    <dgm:pt modelId="{C88F344C-2278-4DC3-B8C1-4A6C7F882D82}" type="sibTrans" cxnId="{09F110A6-C633-4CD8-BE4C-28D9F0D598F8}">
      <dgm:prSet/>
      <dgm:spPr/>
      <dgm:t>
        <a:bodyPr/>
        <a:lstStyle/>
        <a:p>
          <a:endParaRPr lang="tr-TR"/>
        </a:p>
      </dgm:t>
    </dgm:pt>
    <dgm:pt modelId="{52F64D50-6500-4DA5-AF54-1E3C1641D9A1}">
      <dgm:prSet phldrT="[Metin]"/>
      <dgm:spPr/>
      <dgm:t>
        <a:bodyPr/>
        <a:lstStyle/>
        <a:p>
          <a:r>
            <a:rPr lang="en-US" dirty="0"/>
            <a:t>Consensus between the World Bank, the Ministry of Treasury and Finance and the Presidency of Strategy and Budget, the Ministry of Agriculture and Forestry</a:t>
          </a:r>
          <a:endParaRPr lang="tr-TR" dirty="0"/>
        </a:p>
      </dgm:t>
    </dgm:pt>
    <dgm:pt modelId="{6CE95E53-4A48-4171-83D4-72FBB30F6DD5}" type="parTrans" cxnId="{E2742E04-02F3-4436-B7B8-7ADBEC644094}">
      <dgm:prSet/>
      <dgm:spPr/>
      <dgm:t>
        <a:bodyPr/>
        <a:lstStyle/>
        <a:p>
          <a:endParaRPr lang="tr-TR"/>
        </a:p>
      </dgm:t>
    </dgm:pt>
    <dgm:pt modelId="{712099BA-2AA2-4D61-A33C-7ED7FAAC4397}" type="sibTrans" cxnId="{E2742E04-02F3-4436-B7B8-7ADBEC644094}">
      <dgm:prSet/>
      <dgm:spPr/>
      <dgm:t>
        <a:bodyPr/>
        <a:lstStyle/>
        <a:p>
          <a:endParaRPr lang="tr-TR"/>
        </a:p>
      </dgm:t>
    </dgm:pt>
    <dgm:pt modelId="{9AF5CA2B-15DD-4E90-B043-F9987AB51837}">
      <dgm:prSet phldrT="[Metin]"/>
      <dgm:spPr/>
      <dgm:t>
        <a:bodyPr/>
        <a:lstStyle/>
        <a:p>
          <a:r>
            <a:rPr lang="en-US" dirty="0"/>
            <a:t>Pre-negotiations and agreement between the General Directorates and units of the Ministries / Municipalities.</a:t>
          </a:r>
          <a:endParaRPr lang="tr-TR" dirty="0"/>
        </a:p>
      </dgm:t>
    </dgm:pt>
    <dgm:pt modelId="{502D1392-8BA9-4300-91D5-5D1CFB557F11}" type="parTrans" cxnId="{6870E852-0FA0-4F47-9B9D-18BB24EE40C8}">
      <dgm:prSet/>
      <dgm:spPr/>
      <dgm:t>
        <a:bodyPr/>
        <a:lstStyle/>
        <a:p>
          <a:endParaRPr lang="tr-TR"/>
        </a:p>
      </dgm:t>
    </dgm:pt>
    <dgm:pt modelId="{C32E8672-7677-4501-B5F8-92E3D0247082}" type="sibTrans" cxnId="{6870E852-0FA0-4F47-9B9D-18BB24EE40C8}">
      <dgm:prSet/>
      <dgm:spPr/>
      <dgm:t>
        <a:bodyPr/>
        <a:lstStyle/>
        <a:p>
          <a:endParaRPr lang="tr-TR"/>
        </a:p>
      </dgm:t>
    </dgm:pt>
    <dgm:pt modelId="{8B620336-F11D-45C4-B857-BECC365A3841}">
      <dgm:prSet phldrT="[Metin]"/>
      <dgm:spPr/>
      <dgm:t>
        <a:bodyPr/>
        <a:lstStyle/>
        <a:p>
          <a:r>
            <a:rPr lang="en-US" dirty="0"/>
            <a:t>Signing of a protocol between the Ministries, </a:t>
          </a:r>
          <a:r>
            <a:rPr lang="en-US" dirty="0" err="1"/>
            <a:t>Ordu</a:t>
          </a:r>
          <a:r>
            <a:rPr lang="en-US" dirty="0"/>
            <a:t> Municipality and </a:t>
          </a:r>
          <a:r>
            <a:rPr lang="en-US" dirty="0" err="1"/>
            <a:t>Ordu</a:t>
          </a:r>
          <a:r>
            <a:rPr lang="en-US" dirty="0"/>
            <a:t> Governorship</a:t>
          </a:r>
          <a:endParaRPr lang="tr-TR" dirty="0"/>
        </a:p>
      </dgm:t>
    </dgm:pt>
    <dgm:pt modelId="{3066000C-1E7E-4754-92D3-4E72E14B9A84}" type="parTrans" cxnId="{F3FC5B8E-33F8-4AA1-B6C0-1DF9772C181B}">
      <dgm:prSet/>
      <dgm:spPr/>
      <dgm:t>
        <a:bodyPr/>
        <a:lstStyle/>
        <a:p>
          <a:endParaRPr lang="tr-TR"/>
        </a:p>
      </dgm:t>
    </dgm:pt>
    <dgm:pt modelId="{F93A5042-BAAC-456A-AF12-6BF5C664A414}" type="sibTrans" cxnId="{F3FC5B8E-33F8-4AA1-B6C0-1DF9772C181B}">
      <dgm:prSet/>
      <dgm:spPr/>
      <dgm:t>
        <a:bodyPr/>
        <a:lstStyle/>
        <a:p>
          <a:endParaRPr lang="tr-TR"/>
        </a:p>
      </dgm:t>
    </dgm:pt>
    <dgm:pt modelId="{33FE4DA7-9ED4-4C6C-A646-DF6C437F2138}">
      <dgm:prSet phldrT="[Metin]"/>
      <dgm:spPr/>
      <dgm:t>
        <a:bodyPr/>
        <a:lstStyle/>
        <a:p>
          <a:r>
            <a:rPr lang="en-US" dirty="0"/>
            <a:t>Starting to write detailed project</a:t>
          </a:r>
          <a:endParaRPr lang="tr-TR" dirty="0"/>
        </a:p>
      </dgm:t>
    </dgm:pt>
    <dgm:pt modelId="{56449AF4-E903-47F2-B499-0D0B67979E0D}" type="parTrans" cxnId="{198DB111-5FA9-44F5-8E98-E8C56249C302}">
      <dgm:prSet/>
      <dgm:spPr/>
      <dgm:t>
        <a:bodyPr/>
        <a:lstStyle/>
        <a:p>
          <a:endParaRPr lang="tr-TR"/>
        </a:p>
      </dgm:t>
    </dgm:pt>
    <dgm:pt modelId="{E8B920E6-EA40-41B1-8D14-29A66CD71801}" type="sibTrans" cxnId="{198DB111-5FA9-44F5-8E98-E8C56249C302}">
      <dgm:prSet/>
      <dgm:spPr/>
      <dgm:t>
        <a:bodyPr/>
        <a:lstStyle/>
        <a:p>
          <a:endParaRPr lang="tr-TR"/>
        </a:p>
      </dgm:t>
    </dgm:pt>
    <dgm:pt modelId="{24DC6883-E270-4F36-9A80-DB215613D0AD}">
      <dgm:prSet phldrT="[Metin]"/>
      <dgm:spPr/>
      <dgm:t>
        <a:bodyPr/>
        <a:lstStyle/>
        <a:p>
          <a:r>
            <a:rPr lang="en-US" dirty="0"/>
            <a:t>Completion of project writing work, approval by all parties, completion of necessary arrangements to start implementation,</a:t>
          </a:r>
          <a:endParaRPr lang="tr-TR" dirty="0"/>
        </a:p>
      </dgm:t>
    </dgm:pt>
    <dgm:pt modelId="{B6DD420C-8798-4D0C-AD6F-84EB125E136D}" type="parTrans" cxnId="{CEDE1B00-8F1A-497B-B3F3-4BA5E2396F75}">
      <dgm:prSet/>
      <dgm:spPr/>
      <dgm:t>
        <a:bodyPr/>
        <a:lstStyle/>
        <a:p>
          <a:endParaRPr lang="tr-TR"/>
        </a:p>
      </dgm:t>
    </dgm:pt>
    <dgm:pt modelId="{62D910D5-1330-4A4B-83C7-A633C7E5046A}" type="sibTrans" cxnId="{CEDE1B00-8F1A-497B-B3F3-4BA5E2396F75}">
      <dgm:prSet/>
      <dgm:spPr/>
      <dgm:t>
        <a:bodyPr/>
        <a:lstStyle/>
        <a:p>
          <a:endParaRPr lang="tr-TR"/>
        </a:p>
      </dgm:t>
    </dgm:pt>
    <dgm:pt modelId="{F2236A6A-8FFA-4A66-BCBC-011430A56C4E}">
      <dgm:prSet phldrT="[Metin]"/>
      <dgm:spPr/>
      <dgm:t>
        <a:bodyPr/>
        <a:lstStyle/>
        <a:p>
          <a:r>
            <a:rPr lang="tr-TR" dirty="0" err="1"/>
            <a:t>Implementation</a:t>
          </a:r>
          <a:r>
            <a:rPr lang="tr-TR" dirty="0"/>
            <a:t> of </a:t>
          </a:r>
          <a:r>
            <a:rPr lang="tr-TR" dirty="0" err="1"/>
            <a:t>the</a:t>
          </a:r>
          <a:r>
            <a:rPr lang="tr-TR" dirty="0"/>
            <a:t> Project</a:t>
          </a:r>
        </a:p>
      </dgm:t>
    </dgm:pt>
    <dgm:pt modelId="{0477E89F-C3ED-4C67-A979-297869CB1106}" type="parTrans" cxnId="{BC466F13-B0C4-4FCE-84C3-490383DF8043}">
      <dgm:prSet/>
      <dgm:spPr/>
      <dgm:t>
        <a:bodyPr/>
        <a:lstStyle/>
        <a:p>
          <a:endParaRPr lang="tr-TR"/>
        </a:p>
      </dgm:t>
    </dgm:pt>
    <dgm:pt modelId="{A69850D2-FC81-48E9-BCF0-6605C8D9FF88}" type="sibTrans" cxnId="{BC466F13-B0C4-4FCE-84C3-490383DF8043}">
      <dgm:prSet/>
      <dgm:spPr/>
      <dgm:t>
        <a:bodyPr/>
        <a:lstStyle/>
        <a:p>
          <a:endParaRPr lang="tr-TR"/>
        </a:p>
      </dgm:t>
    </dgm:pt>
    <dgm:pt modelId="{B0A726F8-9538-4F6B-8338-0812BE044653}">
      <dgm:prSet phldrT="[Metin]"/>
      <dgm:spPr/>
      <dgm:t>
        <a:bodyPr/>
        <a:lstStyle/>
        <a:p>
          <a:r>
            <a:rPr lang="en-US" dirty="0"/>
            <a:t>The signing of the Loan Agreement between REPUBLIC OF TURKEY AND THE WORLD BANK</a:t>
          </a:r>
          <a:r>
            <a:rPr lang="tr-TR" dirty="0"/>
            <a:t>.</a:t>
          </a:r>
        </a:p>
        <a:p>
          <a:r>
            <a:rPr lang="en-US" dirty="0"/>
            <a:t>Inclusion of the project in the investment programs of the institutions.</a:t>
          </a:r>
          <a:endParaRPr lang="tr-TR" dirty="0"/>
        </a:p>
      </dgm:t>
    </dgm:pt>
    <dgm:pt modelId="{4B8E4293-1E31-42F6-B886-5FED64E2E8DC}" type="parTrans" cxnId="{DB912FCD-599E-4FA4-9C11-A7D78FD71AB6}">
      <dgm:prSet/>
      <dgm:spPr/>
      <dgm:t>
        <a:bodyPr/>
        <a:lstStyle/>
        <a:p>
          <a:endParaRPr lang="tr-TR"/>
        </a:p>
      </dgm:t>
    </dgm:pt>
    <dgm:pt modelId="{B4A7F585-E201-4A04-B9AF-17B99130A596}" type="sibTrans" cxnId="{DB912FCD-599E-4FA4-9C11-A7D78FD71AB6}">
      <dgm:prSet/>
      <dgm:spPr/>
      <dgm:t>
        <a:bodyPr/>
        <a:lstStyle/>
        <a:p>
          <a:endParaRPr lang="tr-TR"/>
        </a:p>
      </dgm:t>
    </dgm:pt>
    <dgm:pt modelId="{5D23C951-91EC-44F8-9400-CA0ED818E4FF}" type="pres">
      <dgm:prSet presAssocID="{486D8227-082C-491A-8E53-DB5DDCB0697B}" presName="Name0" presStyleCnt="0">
        <dgm:presLayoutVars>
          <dgm:dir/>
          <dgm:resizeHandles val="exact"/>
        </dgm:presLayoutVars>
      </dgm:prSet>
      <dgm:spPr/>
    </dgm:pt>
    <dgm:pt modelId="{CC8B0B17-E445-4C8D-B181-1B96765A24E5}" type="pres">
      <dgm:prSet presAssocID="{EE9FD954-7558-43DA-A63C-993B646934D6}" presName="node" presStyleLbl="node1" presStyleIdx="0" presStyleCnt="8">
        <dgm:presLayoutVars>
          <dgm:bulletEnabled val="1"/>
        </dgm:presLayoutVars>
      </dgm:prSet>
      <dgm:spPr/>
    </dgm:pt>
    <dgm:pt modelId="{3B6F6257-9A92-4C95-8B15-6A98F4D90231}" type="pres">
      <dgm:prSet presAssocID="{C88F344C-2278-4DC3-B8C1-4A6C7F882D82}" presName="sibTrans" presStyleLbl="sibTrans1D1" presStyleIdx="0" presStyleCnt="7"/>
      <dgm:spPr/>
    </dgm:pt>
    <dgm:pt modelId="{994A93C3-E83A-4BF3-9FAF-DFF9C489DBA9}" type="pres">
      <dgm:prSet presAssocID="{C88F344C-2278-4DC3-B8C1-4A6C7F882D82}" presName="connectorText" presStyleLbl="sibTrans1D1" presStyleIdx="0" presStyleCnt="7"/>
      <dgm:spPr/>
    </dgm:pt>
    <dgm:pt modelId="{911A7EA1-210B-46BD-A5AD-3C800294F699}" type="pres">
      <dgm:prSet presAssocID="{52F64D50-6500-4DA5-AF54-1E3C1641D9A1}" presName="node" presStyleLbl="node1" presStyleIdx="1" presStyleCnt="8">
        <dgm:presLayoutVars>
          <dgm:bulletEnabled val="1"/>
        </dgm:presLayoutVars>
      </dgm:prSet>
      <dgm:spPr/>
    </dgm:pt>
    <dgm:pt modelId="{9B193474-8D43-4C3A-B998-8F41F2E0C711}" type="pres">
      <dgm:prSet presAssocID="{712099BA-2AA2-4D61-A33C-7ED7FAAC4397}" presName="sibTrans" presStyleLbl="sibTrans1D1" presStyleIdx="1" presStyleCnt="7"/>
      <dgm:spPr/>
    </dgm:pt>
    <dgm:pt modelId="{ECA70079-A90A-4182-9A49-FB3D660D98BF}" type="pres">
      <dgm:prSet presAssocID="{712099BA-2AA2-4D61-A33C-7ED7FAAC4397}" presName="connectorText" presStyleLbl="sibTrans1D1" presStyleIdx="1" presStyleCnt="7"/>
      <dgm:spPr/>
    </dgm:pt>
    <dgm:pt modelId="{F1FFB353-9A2C-4E71-830D-43461BC4A42A}" type="pres">
      <dgm:prSet presAssocID="{9AF5CA2B-15DD-4E90-B043-F9987AB51837}" presName="node" presStyleLbl="node1" presStyleIdx="2" presStyleCnt="8">
        <dgm:presLayoutVars>
          <dgm:bulletEnabled val="1"/>
        </dgm:presLayoutVars>
      </dgm:prSet>
      <dgm:spPr/>
    </dgm:pt>
    <dgm:pt modelId="{856FF5D6-C7B0-40BA-88D1-4C58014D5406}" type="pres">
      <dgm:prSet presAssocID="{C32E8672-7677-4501-B5F8-92E3D0247082}" presName="sibTrans" presStyleLbl="sibTrans1D1" presStyleIdx="2" presStyleCnt="7"/>
      <dgm:spPr/>
    </dgm:pt>
    <dgm:pt modelId="{174AC05D-A4D5-490B-B5C0-D31E1D394775}" type="pres">
      <dgm:prSet presAssocID="{C32E8672-7677-4501-B5F8-92E3D0247082}" presName="connectorText" presStyleLbl="sibTrans1D1" presStyleIdx="2" presStyleCnt="7"/>
      <dgm:spPr/>
    </dgm:pt>
    <dgm:pt modelId="{7D3E2E1F-D0D5-4B32-9774-CC1AF826EB0B}" type="pres">
      <dgm:prSet presAssocID="{8B620336-F11D-45C4-B857-BECC365A3841}" presName="node" presStyleLbl="node1" presStyleIdx="3" presStyleCnt="8">
        <dgm:presLayoutVars>
          <dgm:bulletEnabled val="1"/>
        </dgm:presLayoutVars>
      </dgm:prSet>
      <dgm:spPr/>
    </dgm:pt>
    <dgm:pt modelId="{2A2AE531-6784-4D21-83EF-540A3EC3CEAA}" type="pres">
      <dgm:prSet presAssocID="{F93A5042-BAAC-456A-AF12-6BF5C664A414}" presName="sibTrans" presStyleLbl="sibTrans1D1" presStyleIdx="3" presStyleCnt="7"/>
      <dgm:spPr/>
    </dgm:pt>
    <dgm:pt modelId="{0ED17128-57A8-4CF0-95FA-893D935E6973}" type="pres">
      <dgm:prSet presAssocID="{F93A5042-BAAC-456A-AF12-6BF5C664A414}" presName="connectorText" presStyleLbl="sibTrans1D1" presStyleIdx="3" presStyleCnt="7"/>
      <dgm:spPr/>
    </dgm:pt>
    <dgm:pt modelId="{C4493497-A2E6-45F8-AEB1-9D4E7457061A}" type="pres">
      <dgm:prSet presAssocID="{33FE4DA7-9ED4-4C6C-A646-DF6C437F2138}" presName="node" presStyleLbl="node1" presStyleIdx="4" presStyleCnt="8">
        <dgm:presLayoutVars>
          <dgm:bulletEnabled val="1"/>
        </dgm:presLayoutVars>
      </dgm:prSet>
      <dgm:spPr/>
    </dgm:pt>
    <dgm:pt modelId="{2BACC90D-FE4E-40D9-A033-3AF4A1C81827}" type="pres">
      <dgm:prSet presAssocID="{E8B920E6-EA40-41B1-8D14-29A66CD71801}" presName="sibTrans" presStyleLbl="sibTrans1D1" presStyleIdx="4" presStyleCnt="7"/>
      <dgm:spPr/>
    </dgm:pt>
    <dgm:pt modelId="{E2445794-D129-40A7-907C-0669B439DA14}" type="pres">
      <dgm:prSet presAssocID="{E8B920E6-EA40-41B1-8D14-29A66CD71801}" presName="connectorText" presStyleLbl="sibTrans1D1" presStyleIdx="4" presStyleCnt="7"/>
      <dgm:spPr/>
    </dgm:pt>
    <dgm:pt modelId="{89B3385A-A0BB-4A7F-B460-D98435D3C30D}" type="pres">
      <dgm:prSet presAssocID="{24DC6883-E270-4F36-9A80-DB215613D0AD}" presName="node" presStyleLbl="node1" presStyleIdx="5" presStyleCnt="8">
        <dgm:presLayoutVars>
          <dgm:bulletEnabled val="1"/>
        </dgm:presLayoutVars>
      </dgm:prSet>
      <dgm:spPr/>
    </dgm:pt>
    <dgm:pt modelId="{D24F20F4-5470-4097-B561-3B854A082E42}" type="pres">
      <dgm:prSet presAssocID="{62D910D5-1330-4A4B-83C7-A633C7E5046A}" presName="sibTrans" presStyleLbl="sibTrans1D1" presStyleIdx="5" presStyleCnt="7"/>
      <dgm:spPr/>
    </dgm:pt>
    <dgm:pt modelId="{30B5FA69-5A56-4D95-9E8B-BA220E047E3C}" type="pres">
      <dgm:prSet presAssocID="{62D910D5-1330-4A4B-83C7-A633C7E5046A}" presName="connectorText" presStyleLbl="sibTrans1D1" presStyleIdx="5" presStyleCnt="7"/>
      <dgm:spPr/>
    </dgm:pt>
    <dgm:pt modelId="{0BDF9580-84CC-4EE0-8931-B7E76BF753F1}" type="pres">
      <dgm:prSet presAssocID="{B0A726F8-9538-4F6B-8338-0812BE044653}" presName="node" presStyleLbl="node1" presStyleIdx="6" presStyleCnt="8">
        <dgm:presLayoutVars>
          <dgm:bulletEnabled val="1"/>
        </dgm:presLayoutVars>
      </dgm:prSet>
      <dgm:spPr/>
    </dgm:pt>
    <dgm:pt modelId="{C378FD6F-E5E2-4648-BF4D-6DAA84272DC4}" type="pres">
      <dgm:prSet presAssocID="{B4A7F585-E201-4A04-B9AF-17B99130A596}" presName="sibTrans" presStyleLbl="sibTrans1D1" presStyleIdx="6" presStyleCnt="7"/>
      <dgm:spPr/>
    </dgm:pt>
    <dgm:pt modelId="{A25C0030-87FC-4A85-8A37-02BEAF5BB90A}" type="pres">
      <dgm:prSet presAssocID="{B4A7F585-E201-4A04-B9AF-17B99130A596}" presName="connectorText" presStyleLbl="sibTrans1D1" presStyleIdx="6" presStyleCnt="7"/>
      <dgm:spPr/>
    </dgm:pt>
    <dgm:pt modelId="{7657417C-EEAF-452C-A597-8E5FA3E2A056}" type="pres">
      <dgm:prSet presAssocID="{F2236A6A-8FFA-4A66-BCBC-011430A56C4E}" presName="node" presStyleLbl="node1" presStyleIdx="7" presStyleCnt="8">
        <dgm:presLayoutVars>
          <dgm:bulletEnabled val="1"/>
        </dgm:presLayoutVars>
      </dgm:prSet>
      <dgm:spPr/>
    </dgm:pt>
  </dgm:ptLst>
  <dgm:cxnLst>
    <dgm:cxn modelId="{CEDE1B00-8F1A-497B-B3F3-4BA5E2396F75}" srcId="{486D8227-082C-491A-8E53-DB5DDCB0697B}" destId="{24DC6883-E270-4F36-9A80-DB215613D0AD}" srcOrd="5" destOrd="0" parTransId="{B6DD420C-8798-4D0C-AD6F-84EB125E136D}" sibTransId="{62D910D5-1330-4A4B-83C7-A633C7E5046A}"/>
    <dgm:cxn modelId="{42513202-E4D7-4395-9373-88605ACB119E}" type="presOf" srcId="{62D910D5-1330-4A4B-83C7-A633C7E5046A}" destId="{30B5FA69-5A56-4D95-9E8B-BA220E047E3C}" srcOrd="1" destOrd="0" presId="urn:microsoft.com/office/officeart/2005/8/layout/bProcess3"/>
    <dgm:cxn modelId="{A0612803-FE95-4279-9E3D-A5DD0BCEA144}" type="presOf" srcId="{712099BA-2AA2-4D61-A33C-7ED7FAAC4397}" destId="{9B193474-8D43-4C3A-B998-8F41F2E0C711}" srcOrd="0" destOrd="0" presId="urn:microsoft.com/office/officeart/2005/8/layout/bProcess3"/>
    <dgm:cxn modelId="{E2742E04-02F3-4436-B7B8-7ADBEC644094}" srcId="{486D8227-082C-491A-8E53-DB5DDCB0697B}" destId="{52F64D50-6500-4DA5-AF54-1E3C1641D9A1}" srcOrd="1" destOrd="0" parTransId="{6CE95E53-4A48-4171-83D4-72FBB30F6DD5}" sibTransId="{712099BA-2AA2-4D61-A33C-7ED7FAAC4397}"/>
    <dgm:cxn modelId="{198DB111-5FA9-44F5-8E98-E8C56249C302}" srcId="{486D8227-082C-491A-8E53-DB5DDCB0697B}" destId="{33FE4DA7-9ED4-4C6C-A646-DF6C437F2138}" srcOrd="4" destOrd="0" parTransId="{56449AF4-E903-47F2-B499-0D0B67979E0D}" sibTransId="{E8B920E6-EA40-41B1-8D14-29A66CD71801}"/>
    <dgm:cxn modelId="{BC466F13-B0C4-4FCE-84C3-490383DF8043}" srcId="{486D8227-082C-491A-8E53-DB5DDCB0697B}" destId="{F2236A6A-8FFA-4A66-BCBC-011430A56C4E}" srcOrd="7" destOrd="0" parTransId="{0477E89F-C3ED-4C67-A979-297869CB1106}" sibTransId="{A69850D2-FC81-48E9-BCF0-6605C8D9FF88}"/>
    <dgm:cxn modelId="{DA12FD2A-B100-438E-BE16-513646C67916}" type="presOf" srcId="{E8B920E6-EA40-41B1-8D14-29A66CD71801}" destId="{E2445794-D129-40A7-907C-0669B439DA14}" srcOrd="1" destOrd="0" presId="urn:microsoft.com/office/officeart/2005/8/layout/bProcess3"/>
    <dgm:cxn modelId="{9EF83341-E4B9-4874-B355-85DBF4079C84}" type="presOf" srcId="{F2236A6A-8FFA-4A66-BCBC-011430A56C4E}" destId="{7657417C-EEAF-452C-A597-8E5FA3E2A056}" srcOrd="0" destOrd="0" presId="urn:microsoft.com/office/officeart/2005/8/layout/bProcess3"/>
    <dgm:cxn modelId="{3F6D5F65-1B93-44B4-969A-6DC6C21D5D50}" type="presOf" srcId="{B4A7F585-E201-4A04-B9AF-17B99130A596}" destId="{A25C0030-87FC-4A85-8A37-02BEAF5BB90A}" srcOrd="1" destOrd="0" presId="urn:microsoft.com/office/officeart/2005/8/layout/bProcess3"/>
    <dgm:cxn modelId="{7E5EC74A-AE4A-42F9-A641-DD1C65D2B920}" type="presOf" srcId="{8B620336-F11D-45C4-B857-BECC365A3841}" destId="{7D3E2E1F-D0D5-4B32-9774-CC1AF826EB0B}" srcOrd="0" destOrd="0" presId="urn:microsoft.com/office/officeart/2005/8/layout/bProcess3"/>
    <dgm:cxn modelId="{7DE41A6D-24B9-49A7-9DD3-C61D8AEBF2F3}" type="presOf" srcId="{C88F344C-2278-4DC3-B8C1-4A6C7F882D82}" destId="{994A93C3-E83A-4BF3-9FAF-DFF9C489DBA9}" srcOrd="1" destOrd="0" presId="urn:microsoft.com/office/officeart/2005/8/layout/bProcess3"/>
    <dgm:cxn modelId="{DC1B3E51-2BA2-463E-A0EE-472F20036E2B}" type="presOf" srcId="{33FE4DA7-9ED4-4C6C-A646-DF6C437F2138}" destId="{C4493497-A2E6-45F8-AEB1-9D4E7457061A}" srcOrd="0" destOrd="0" presId="urn:microsoft.com/office/officeart/2005/8/layout/bProcess3"/>
    <dgm:cxn modelId="{6870E852-0FA0-4F47-9B9D-18BB24EE40C8}" srcId="{486D8227-082C-491A-8E53-DB5DDCB0697B}" destId="{9AF5CA2B-15DD-4E90-B043-F9987AB51837}" srcOrd="2" destOrd="0" parTransId="{502D1392-8BA9-4300-91D5-5D1CFB557F11}" sibTransId="{C32E8672-7677-4501-B5F8-92E3D0247082}"/>
    <dgm:cxn modelId="{5FF08756-E7DD-463C-BB86-52D9E0B535F0}" type="presOf" srcId="{9AF5CA2B-15DD-4E90-B043-F9987AB51837}" destId="{F1FFB353-9A2C-4E71-830D-43461BC4A42A}" srcOrd="0" destOrd="0" presId="urn:microsoft.com/office/officeart/2005/8/layout/bProcess3"/>
    <dgm:cxn modelId="{5B751579-E608-4223-A816-85C0F6E61EE6}" type="presOf" srcId="{F93A5042-BAAC-456A-AF12-6BF5C664A414}" destId="{2A2AE531-6784-4D21-83EF-540A3EC3CEAA}" srcOrd="0" destOrd="0" presId="urn:microsoft.com/office/officeart/2005/8/layout/bProcess3"/>
    <dgm:cxn modelId="{F791577C-DAD7-4E7D-B388-78B0E86A187F}" type="presOf" srcId="{C88F344C-2278-4DC3-B8C1-4A6C7F882D82}" destId="{3B6F6257-9A92-4C95-8B15-6A98F4D90231}" srcOrd="0" destOrd="0" presId="urn:microsoft.com/office/officeart/2005/8/layout/bProcess3"/>
    <dgm:cxn modelId="{D39AA280-1CBD-405F-84FA-59B64E935E8F}" type="presOf" srcId="{62D910D5-1330-4A4B-83C7-A633C7E5046A}" destId="{D24F20F4-5470-4097-B561-3B854A082E42}" srcOrd="0" destOrd="0" presId="urn:microsoft.com/office/officeart/2005/8/layout/bProcess3"/>
    <dgm:cxn modelId="{597DB783-76DF-4B89-A9CA-D8FD0D65F2C9}" type="presOf" srcId="{24DC6883-E270-4F36-9A80-DB215613D0AD}" destId="{89B3385A-A0BB-4A7F-B460-D98435D3C30D}" srcOrd="0" destOrd="0" presId="urn:microsoft.com/office/officeart/2005/8/layout/bProcess3"/>
    <dgm:cxn modelId="{5B0FB98A-B193-4954-ABD9-2103D2FCDB0C}" type="presOf" srcId="{B4A7F585-E201-4A04-B9AF-17B99130A596}" destId="{C378FD6F-E5E2-4648-BF4D-6DAA84272DC4}" srcOrd="0" destOrd="0" presId="urn:microsoft.com/office/officeart/2005/8/layout/bProcess3"/>
    <dgm:cxn modelId="{F3FC5B8E-33F8-4AA1-B6C0-1DF9772C181B}" srcId="{486D8227-082C-491A-8E53-DB5DDCB0697B}" destId="{8B620336-F11D-45C4-B857-BECC365A3841}" srcOrd="3" destOrd="0" parTransId="{3066000C-1E7E-4754-92D3-4E72E14B9A84}" sibTransId="{F93A5042-BAAC-456A-AF12-6BF5C664A414}"/>
    <dgm:cxn modelId="{5997478E-9B68-4B7C-B3FB-AE93FF94C975}" type="presOf" srcId="{C32E8672-7677-4501-B5F8-92E3D0247082}" destId="{174AC05D-A4D5-490B-B5C0-D31E1D394775}" srcOrd="1" destOrd="0" presId="urn:microsoft.com/office/officeart/2005/8/layout/bProcess3"/>
    <dgm:cxn modelId="{2022F890-4146-4B64-A2C2-4E16966A6972}" type="presOf" srcId="{B0A726F8-9538-4F6B-8338-0812BE044653}" destId="{0BDF9580-84CC-4EE0-8931-B7E76BF753F1}" srcOrd="0" destOrd="0" presId="urn:microsoft.com/office/officeart/2005/8/layout/bProcess3"/>
    <dgm:cxn modelId="{D58C9596-EF65-44B6-BFC5-BAA72B1E3DD7}" type="presOf" srcId="{E8B920E6-EA40-41B1-8D14-29A66CD71801}" destId="{2BACC90D-FE4E-40D9-A033-3AF4A1C81827}" srcOrd="0" destOrd="0" presId="urn:microsoft.com/office/officeart/2005/8/layout/bProcess3"/>
    <dgm:cxn modelId="{610FBCA3-1CFC-4D3A-ACD7-6CD998C27416}" type="presOf" srcId="{486D8227-082C-491A-8E53-DB5DDCB0697B}" destId="{5D23C951-91EC-44F8-9400-CA0ED818E4FF}" srcOrd="0" destOrd="0" presId="urn:microsoft.com/office/officeart/2005/8/layout/bProcess3"/>
    <dgm:cxn modelId="{24D22AA4-BBFD-43AD-AE35-748C8024DE23}" type="presOf" srcId="{52F64D50-6500-4DA5-AF54-1E3C1641D9A1}" destId="{911A7EA1-210B-46BD-A5AD-3C800294F699}" srcOrd="0" destOrd="0" presId="urn:microsoft.com/office/officeart/2005/8/layout/bProcess3"/>
    <dgm:cxn modelId="{09F110A6-C633-4CD8-BE4C-28D9F0D598F8}" srcId="{486D8227-082C-491A-8E53-DB5DDCB0697B}" destId="{EE9FD954-7558-43DA-A63C-993B646934D6}" srcOrd="0" destOrd="0" parTransId="{2720C1A2-C525-4987-90F1-3169B71EDCBF}" sibTransId="{C88F344C-2278-4DC3-B8C1-4A6C7F882D82}"/>
    <dgm:cxn modelId="{19A123B1-59B2-4A59-B8A8-C440A683C7BF}" type="presOf" srcId="{C32E8672-7677-4501-B5F8-92E3D0247082}" destId="{856FF5D6-C7B0-40BA-88D1-4C58014D5406}" srcOrd="0" destOrd="0" presId="urn:microsoft.com/office/officeart/2005/8/layout/bProcess3"/>
    <dgm:cxn modelId="{D936A3B3-E858-4EB3-AB63-9F39DBF9E620}" type="presOf" srcId="{EE9FD954-7558-43DA-A63C-993B646934D6}" destId="{CC8B0B17-E445-4C8D-B181-1B96765A24E5}" srcOrd="0" destOrd="0" presId="urn:microsoft.com/office/officeart/2005/8/layout/bProcess3"/>
    <dgm:cxn modelId="{750B63C7-0111-44E7-9306-D4D7231880C6}" type="presOf" srcId="{712099BA-2AA2-4D61-A33C-7ED7FAAC4397}" destId="{ECA70079-A90A-4182-9A49-FB3D660D98BF}" srcOrd="1" destOrd="0" presId="urn:microsoft.com/office/officeart/2005/8/layout/bProcess3"/>
    <dgm:cxn modelId="{9B9651CC-66A2-4655-826C-D23874A8FD53}" type="presOf" srcId="{F93A5042-BAAC-456A-AF12-6BF5C664A414}" destId="{0ED17128-57A8-4CF0-95FA-893D935E6973}" srcOrd="1" destOrd="0" presId="urn:microsoft.com/office/officeart/2005/8/layout/bProcess3"/>
    <dgm:cxn modelId="{DB912FCD-599E-4FA4-9C11-A7D78FD71AB6}" srcId="{486D8227-082C-491A-8E53-DB5DDCB0697B}" destId="{B0A726F8-9538-4F6B-8338-0812BE044653}" srcOrd="6" destOrd="0" parTransId="{4B8E4293-1E31-42F6-B886-5FED64E2E8DC}" sibTransId="{B4A7F585-E201-4A04-B9AF-17B99130A596}"/>
    <dgm:cxn modelId="{FA7FB759-5B99-443F-B838-B40B80947586}" type="presParOf" srcId="{5D23C951-91EC-44F8-9400-CA0ED818E4FF}" destId="{CC8B0B17-E445-4C8D-B181-1B96765A24E5}" srcOrd="0" destOrd="0" presId="urn:microsoft.com/office/officeart/2005/8/layout/bProcess3"/>
    <dgm:cxn modelId="{D02D98FA-C0B3-4DF2-8D1B-7378BABB586A}" type="presParOf" srcId="{5D23C951-91EC-44F8-9400-CA0ED818E4FF}" destId="{3B6F6257-9A92-4C95-8B15-6A98F4D90231}" srcOrd="1" destOrd="0" presId="urn:microsoft.com/office/officeart/2005/8/layout/bProcess3"/>
    <dgm:cxn modelId="{FC32898D-1179-42AC-807B-CFBA54EAC83E}" type="presParOf" srcId="{3B6F6257-9A92-4C95-8B15-6A98F4D90231}" destId="{994A93C3-E83A-4BF3-9FAF-DFF9C489DBA9}" srcOrd="0" destOrd="0" presId="urn:microsoft.com/office/officeart/2005/8/layout/bProcess3"/>
    <dgm:cxn modelId="{36E66653-FBDD-44FA-88C8-90744948739C}" type="presParOf" srcId="{5D23C951-91EC-44F8-9400-CA0ED818E4FF}" destId="{911A7EA1-210B-46BD-A5AD-3C800294F699}" srcOrd="2" destOrd="0" presId="urn:microsoft.com/office/officeart/2005/8/layout/bProcess3"/>
    <dgm:cxn modelId="{E7E9F474-82C9-4563-841A-2DDF422A7635}" type="presParOf" srcId="{5D23C951-91EC-44F8-9400-CA0ED818E4FF}" destId="{9B193474-8D43-4C3A-B998-8F41F2E0C711}" srcOrd="3" destOrd="0" presId="urn:microsoft.com/office/officeart/2005/8/layout/bProcess3"/>
    <dgm:cxn modelId="{5E9FFBE0-643D-4F17-BBAD-F643E5E15E0F}" type="presParOf" srcId="{9B193474-8D43-4C3A-B998-8F41F2E0C711}" destId="{ECA70079-A90A-4182-9A49-FB3D660D98BF}" srcOrd="0" destOrd="0" presId="urn:microsoft.com/office/officeart/2005/8/layout/bProcess3"/>
    <dgm:cxn modelId="{0C1D501C-850D-44B9-B628-9D70FADA843E}" type="presParOf" srcId="{5D23C951-91EC-44F8-9400-CA0ED818E4FF}" destId="{F1FFB353-9A2C-4E71-830D-43461BC4A42A}" srcOrd="4" destOrd="0" presId="urn:microsoft.com/office/officeart/2005/8/layout/bProcess3"/>
    <dgm:cxn modelId="{2ACF82F2-46BF-42F3-9F3C-9DBB18214449}" type="presParOf" srcId="{5D23C951-91EC-44F8-9400-CA0ED818E4FF}" destId="{856FF5D6-C7B0-40BA-88D1-4C58014D5406}" srcOrd="5" destOrd="0" presId="urn:microsoft.com/office/officeart/2005/8/layout/bProcess3"/>
    <dgm:cxn modelId="{D5488522-25F0-45C3-B7CC-0A464D8A4FDC}" type="presParOf" srcId="{856FF5D6-C7B0-40BA-88D1-4C58014D5406}" destId="{174AC05D-A4D5-490B-B5C0-D31E1D394775}" srcOrd="0" destOrd="0" presId="urn:microsoft.com/office/officeart/2005/8/layout/bProcess3"/>
    <dgm:cxn modelId="{5AA99473-D6C9-4C14-ADE6-A494B9A80079}" type="presParOf" srcId="{5D23C951-91EC-44F8-9400-CA0ED818E4FF}" destId="{7D3E2E1F-D0D5-4B32-9774-CC1AF826EB0B}" srcOrd="6" destOrd="0" presId="urn:microsoft.com/office/officeart/2005/8/layout/bProcess3"/>
    <dgm:cxn modelId="{E4DEB215-7012-46D1-A092-3C71C9341370}" type="presParOf" srcId="{5D23C951-91EC-44F8-9400-CA0ED818E4FF}" destId="{2A2AE531-6784-4D21-83EF-540A3EC3CEAA}" srcOrd="7" destOrd="0" presId="urn:microsoft.com/office/officeart/2005/8/layout/bProcess3"/>
    <dgm:cxn modelId="{6CC4F66D-D34C-471A-A048-CFEF070F8E65}" type="presParOf" srcId="{2A2AE531-6784-4D21-83EF-540A3EC3CEAA}" destId="{0ED17128-57A8-4CF0-95FA-893D935E6973}" srcOrd="0" destOrd="0" presId="urn:microsoft.com/office/officeart/2005/8/layout/bProcess3"/>
    <dgm:cxn modelId="{5A9F5C5B-772F-465D-B5CA-A6D6A623E09B}" type="presParOf" srcId="{5D23C951-91EC-44F8-9400-CA0ED818E4FF}" destId="{C4493497-A2E6-45F8-AEB1-9D4E7457061A}" srcOrd="8" destOrd="0" presId="urn:microsoft.com/office/officeart/2005/8/layout/bProcess3"/>
    <dgm:cxn modelId="{2DB3032C-17D3-4EF1-A580-4B82DA7B1B5A}" type="presParOf" srcId="{5D23C951-91EC-44F8-9400-CA0ED818E4FF}" destId="{2BACC90D-FE4E-40D9-A033-3AF4A1C81827}" srcOrd="9" destOrd="0" presId="urn:microsoft.com/office/officeart/2005/8/layout/bProcess3"/>
    <dgm:cxn modelId="{20E8C6D3-27A5-4B34-83AC-EB48FC6AFD5F}" type="presParOf" srcId="{2BACC90D-FE4E-40D9-A033-3AF4A1C81827}" destId="{E2445794-D129-40A7-907C-0669B439DA14}" srcOrd="0" destOrd="0" presId="urn:microsoft.com/office/officeart/2005/8/layout/bProcess3"/>
    <dgm:cxn modelId="{C79DA21C-9F98-4960-A0B7-8D2177C1B78C}" type="presParOf" srcId="{5D23C951-91EC-44F8-9400-CA0ED818E4FF}" destId="{89B3385A-A0BB-4A7F-B460-D98435D3C30D}" srcOrd="10" destOrd="0" presId="urn:microsoft.com/office/officeart/2005/8/layout/bProcess3"/>
    <dgm:cxn modelId="{D3847C11-A572-4AE7-A74E-F0C93C496E49}" type="presParOf" srcId="{5D23C951-91EC-44F8-9400-CA0ED818E4FF}" destId="{D24F20F4-5470-4097-B561-3B854A082E42}" srcOrd="11" destOrd="0" presId="urn:microsoft.com/office/officeart/2005/8/layout/bProcess3"/>
    <dgm:cxn modelId="{633B4723-5F61-4842-8057-43CD4547B474}" type="presParOf" srcId="{D24F20F4-5470-4097-B561-3B854A082E42}" destId="{30B5FA69-5A56-4D95-9E8B-BA220E047E3C}" srcOrd="0" destOrd="0" presId="urn:microsoft.com/office/officeart/2005/8/layout/bProcess3"/>
    <dgm:cxn modelId="{9C9BE4E7-5BB3-4F0A-8696-097C6E0D0477}" type="presParOf" srcId="{5D23C951-91EC-44F8-9400-CA0ED818E4FF}" destId="{0BDF9580-84CC-4EE0-8931-B7E76BF753F1}" srcOrd="12" destOrd="0" presId="urn:microsoft.com/office/officeart/2005/8/layout/bProcess3"/>
    <dgm:cxn modelId="{FECACF84-EDD3-4EC0-8DDD-2E45FEC3C121}" type="presParOf" srcId="{5D23C951-91EC-44F8-9400-CA0ED818E4FF}" destId="{C378FD6F-E5E2-4648-BF4D-6DAA84272DC4}" srcOrd="13" destOrd="0" presId="urn:microsoft.com/office/officeart/2005/8/layout/bProcess3"/>
    <dgm:cxn modelId="{77DA8513-67C4-423E-82F2-14006B4CFEA3}" type="presParOf" srcId="{C378FD6F-E5E2-4648-BF4D-6DAA84272DC4}" destId="{A25C0030-87FC-4A85-8A37-02BEAF5BB90A}" srcOrd="0" destOrd="0" presId="urn:microsoft.com/office/officeart/2005/8/layout/bProcess3"/>
    <dgm:cxn modelId="{C0FE6754-7266-400C-A2F1-B0BE8DE1ECB7}" type="presParOf" srcId="{5D23C951-91EC-44F8-9400-CA0ED818E4FF}" destId="{7657417C-EEAF-452C-A597-8E5FA3E2A056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13BD5-1491-43B0-BDD1-CDEF90E99022}">
      <dsp:nvSpPr>
        <dsp:cNvPr id="0" name=""/>
        <dsp:cNvSpPr/>
      </dsp:nvSpPr>
      <dsp:spPr>
        <a:xfrm>
          <a:off x="0" y="434199"/>
          <a:ext cx="10515600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100" b="0" i="0" kern="1200" dirty="0"/>
            <a:t>General </a:t>
          </a:r>
          <a:r>
            <a:rPr lang="tr-TR" sz="1100" b="0" i="0" kern="1200" dirty="0" err="1"/>
            <a:t>Directorate</a:t>
          </a:r>
          <a:r>
            <a:rPr lang="tr-TR" sz="1100" b="0" i="0" kern="1200" dirty="0"/>
            <a:t> of </a:t>
          </a:r>
          <a:r>
            <a:rPr lang="tr-TR" sz="1100" b="0" i="0" kern="1200" dirty="0" err="1"/>
            <a:t>Forestry</a:t>
          </a:r>
          <a:r>
            <a:rPr lang="tr-TR" sz="1100" b="0" i="0" kern="1200" dirty="0"/>
            <a:t>- </a:t>
          </a:r>
          <a:r>
            <a:rPr lang="en-US" sz="1100" b="0" i="0" kern="1200" dirty="0"/>
            <a:t>Department of Soil Conservation and Watershed Rehabilitation</a:t>
          </a:r>
          <a:r>
            <a:rPr lang="tr-TR" sz="1100" kern="1200" dirty="0"/>
            <a:t> (</a:t>
          </a:r>
          <a:r>
            <a:rPr lang="en-US" sz="1100" kern="1200" dirty="0"/>
            <a:t>Article 58 of the Forest Law</a:t>
          </a:r>
          <a:r>
            <a:rPr lang="tr-TR" sz="1100" kern="1200" dirty="0"/>
            <a:t>)</a:t>
          </a:r>
        </a:p>
      </dsp:txBody>
      <dsp:txXfrm>
        <a:off x="0" y="434199"/>
        <a:ext cx="10515600" cy="467775"/>
      </dsp:txXfrm>
    </dsp:sp>
    <dsp:sp modelId="{74AC5C0D-51C6-48D2-9284-FFB89BE62FD2}">
      <dsp:nvSpPr>
        <dsp:cNvPr id="0" name=""/>
        <dsp:cNvSpPr/>
      </dsp:nvSpPr>
      <dsp:spPr>
        <a:xfrm>
          <a:off x="525780" y="271839"/>
          <a:ext cx="736092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 err="1"/>
            <a:t>Coordinator</a:t>
          </a:r>
          <a:endParaRPr lang="tr-TR" sz="1100" kern="1200" dirty="0"/>
        </a:p>
      </dsp:txBody>
      <dsp:txXfrm>
        <a:off x="541632" y="287691"/>
        <a:ext cx="7329216" cy="293016"/>
      </dsp:txXfrm>
    </dsp:sp>
    <dsp:sp modelId="{1E0CC939-0079-4520-9CE0-C104A3990A2A}">
      <dsp:nvSpPr>
        <dsp:cNvPr id="0" name=""/>
        <dsp:cNvSpPr/>
      </dsp:nvSpPr>
      <dsp:spPr>
        <a:xfrm>
          <a:off x="0" y="1123734"/>
          <a:ext cx="10515600" cy="641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Presidential Strategy and Budget Office- General Directorate of Sectors and Public Investments / Department of Agriculture</a:t>
          </a:r>
          <a:r>
            <a:rPr lang="tr-TR" sz="1100" kern="1200" dirty="0"/>
            <a:t>i-</a:t>
          </a:r>
          <a:r>
            <a:rPr lang="tr-TR" sz="1100" kern="1200" dirty="0">
              <a:hlinkClick xmlns:r="http://schemas.openxmlformats.org/officeDocument/2006/relationships" r:id="rId1"/>
            </a:rPr>
            <a:t>http://www.sbb.gov.tr/</a:t>
          </a:r>
          <a:endParaRPr lang="tr-T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Ministry of Treasury and Finance- General Directorate of Foreign Economic Relations- Department of World Bank</a:t>
          </a:r>
          <a:r>
            <a:rPr lang="tr-TR" sz="1100" b="1" i="0" kern="1200" dirty="0"/>
            <a:t>-</a:t>
          </a:r>
          <a:r>
            <a:rPr lang="tr-TR" sz="1100" kern="1200" dirty="0">
              <a:hlinkClick xmlns:r="http://schemas.openxmlformats.org/officeDocument/2006/relationships" r:id="rId2"/>
            </a:rPr>
            <a:t>https://en.hmb.gov.tr/</a:t>
          </a:r>
          <a:endParaRPr lang="tr-TR" sz="1100" kern="1200" dirty="0"/>
        </a:p>
      </dsp:txBody>
      <dsp:txXfrm>
        <a:off x="0" y="1123734"/>
        <a:ext cx="10515600" cy="641024"/>
      </dsp:txXfrm>
    </dsp:sp>
    <dsp:sp modelId="{5AEF10BB-1951-4C13-BC5E-C5D89B57DD77}">
      <dsp:nvSpPr>
        <dsp:cNvPr id="0" name=""/>
        <dsp:cNvSpPr/>
      </dsp:nvSpPr>
      <dsp:spPr>
        <a:xfrm>
          <a:off x="525780" y="961374"/>
          <a:ext cx="736092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/>
            <a:t>Planning-Budget-</a:t>
          </a:r>
          <a:r>
            <a:rPr lang="tr-TR" sz="1100" kern="1200" dirty="0" err="1"/>
            <a:t>Approval</a:t>
          </a:r>
          <a:endParaRPr lang="tr-TR" sz="1100" kern="1200" dirty="0"/>
        </a:p>
      </dsp:txBody>
      <dsp:txXfrm>
        <a:off x="541632" y="977226"/>
        <a:ext cx="7329216" cy="293016"/>
      </dsp:txXfrm>
    </dsp:sp>
    <dsp:sp modelId="{6A01EF76-2E24-46F7-A616-9CDADB5A89E0}">
      <dsp:nvSpPr>
        <dsp:cNvPr id="0" name=""/>
        <dsp:cNvSpPr/>
      </dsp:nvSpPr>
      <dsp:spPr>
        <a:xfrm>
          <a:off x="0" y="1986519"/>
          <a:ext cx="10515600" cy="190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tr-TR" sz="1100" kern="1200" dirty="0" err="1"/>
            <a:t>Ministry</a:t>
          </a:r>
          <a:r>
            <a:rPr lang="tr-TR" sz="1100" kern="1200" dirty="0"/>
            <a:t> of </a:t>
          </a:r>
          <a:r>
            <a:rPr lang="tr-TR" sz="1100" kern="1200" dirty="0" err="1"/>
            <a:t>Agriculture</a:t>
          </a:r>
          <a:r>
            <a:rPr lang="tr-TR" sz="1100" kern="1200" dirty="0"/>
            <a:t> </a:t>
          </a:r>
          <a:r>
            <a:rPr lang="tr-TR" sz="1100" kern="1200" dirty="0" err="1"/>
            <a:t>and</a:t>
          </a:r>
          <a:r>
            <a:rPr lang="tr-TR" sz="1100" kern="1200" dirty="0"/>
            <a:t> </a:t>
          </a:r>
          <a:r>
            <a:rPr lang="tr-TR" sz="1100" kern="1200" dirty="0" err="1"/>
            <a:t>Forestry</a:t>
          </a:r>
          <a:endParaRPr lang="tr-TR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tr-TR" sz="1100" kern="1200" dirty="0"/>
            <a:t>General </a:t>
          </a:r>
          <a:r>
            <a:rPr lang="tr-TR" sz="1100" kern="1200" dirty="0" err="1"/>
            <a:t>Directorate</a:t>
          </a:r>
          <a:r>
            <a:rPr lang="tr-TR" sz="1100" kern="1200" dirty="0"/>
            <a:t> of </a:t>
          </a:r>
          <a:r>
            <a:rPr lang="tr-TR" sz="1100" kern="1200" dirty="0" err="1"/>
            <a:t>Forestry</a:t>
          </a:r>
          <a:endParaRPr lang="tr-TR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tr-TR" sz="1100" kern="1200" dirty="0" err="1"/>
            <a:t>State</a:t>
          </a:r>
          <a:r>
            <a:rPr lang="tr-TR" sz="1100" kern="1200" dirty="0"/>
            <a:t> </a:t>
          </a:r>
          <a:r>
            <a:rPr lang="tr-TR" sz="1100" kern="1200" dirty="0" err="1"/>
            <a:t>Hydrolic</a:t>
          </a:r>
          <a:r>
            <a:rPr lang="tr-TR" sz="1100" kern="1200" dirty="0"/>
            <a:t> Works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1100" kern="1200" dirty="0"/>
            <a:t>Ministry of Transport and Infrastructure</a:t>
          </a:r>
          <a:endParaRPr lang="tr-TR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tr-TR" sz="1100" kern="1200" dirty="0"/>
            <a:t>General </a:t>
          </a:r>
          <a:r>
            <a:rPr lang="tr-TR" sz="1100" kern="1200" dirty="0" err="1"/>
            <a:t>Directorate</a:t>
          </a:r>
          <a:r>
            <a:rPr lang="tr-TR" sz="1100" kern="1200" dirty="0"/>
            <a:t> of </a:t>
          </a:r>
          <a:r>
            <a:rPr lang="tr-TR" sz="1100" kern="1200" dirty="0" err="1"/>
            <a:t>Highways</a:t>
          </a:r>
          <a:r>
            <a:rPr lang="tr-TR" sz="1100" kern="1200" dirty="0"/>
            <a:t>- </a:t>
          </a:r>
          <a:r>
            <a:rPr lang="tr-TR" sz="1100" kern="1200" dirty="0">
              <a:hlinkClick xmlns:r="http://schemas.openxmlformats.org/officeDocument/2006/relationships" r:id="rId3"/>
            </a:rPr>
            <a:t>https://www.kgm.gov.tr/Sayfalar/KGM/SiteEng/Root/MainPageEnglish.aspx</a:t>
          </a:r>
          <a:endParaRPr lang="tr-T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tr-TR" sz="1100" kern="1200" dirty="0" err="1"/>
            <a:t>Ministry</a:t>
          </a:r>
          <a:r>
            <a:rPr lang="tr-TR" sz="1100" kern="1200" dirty="0"/>
            <a:t> of </a:t>
          </a:r>
          <a:r>
            <a:rPr lang="tr-TR" sz="1100" kern="1200" dirty="0" err="1"/>
            <a:t>Culture</a:t>
          </a:r>
          <a:r>
            <a:rPr lang="tr-TR" sz="1100" kern="1200" dirty="0"/>
            <a:t> </a:t>
          </a:r>
          <a:r>
            <a:rPr lang="tr-TR" sz="1100" kern="1200" dirty="0" err="1"/>
            <a:t>and</a:t>
          </a:r>
          <a:r>
            <a:rPr lang="tr-TR" sz="1100" kern="1200" dirty="0"/>
            <a:t> </a:t>
          </a:r>
          <a:r>
            <a:rPr lang="tr-TR" sz="1100" kern="1200" dirty="0" err="1"/>
            <a:t>Tourism</a:t>
          </a:r>
          <a:r>
            <a:rPr lang="tr-TR" sz="1100" kern="1200" dirty="0"/>
            <a:t>- </a:t>
          </a:r>
          <a:r>
            <a:rPr lang="tr-TR" sz="1100" kern="1200" dirty="0">
              <a:hlinkClick xmlns:r="http://schemas.openxmlformats.org/officeDocument/2006/relationships" r:id="rId4"/>
            </a:rPr>
            <a:t>https://www.ktb.gov.tr/?_dil=2</a:t>
          </a:r>
          <a:endParaRPr lang="tr-T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tr-TR" sz="1100" kern="1200" dirty="0" err="1"/>
            <a:t>Ministry</a:t>
          </a:r>
          <a:r>
            <a:rPr lang="tr-TR" sz="1100" kern="1200" dirty="0"/>
            <a:t> of </a:t>
          </a:r>
          <a:r>
            <a:rPr lang="tr-TR" sz="1100" kern="1200" dirty="0" err="1"/>
            <a:t>Interior</a:t>
          </a:r>
          <a:endParaRPr lang="tr-TR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en-US" sz="1100" b="0" i="0" kern="1200" dirty="0"/>
            <a:t>Disaster and Emergency Management Authority (AFAD) </a:t>
          </a:r>
          <a:r>
            <a:rPr lang="tr-TR" sz="1100" b="0" i="0" kern="1200" dirty="0"/>
            <a:t>-</a:t>
          </a:r>
          <a:r>
            <a:rPr lang="tr-TR" sz="1100" kern="1200" dirty="0">
              <a:hlinkClick xmlns:r="http://schemas.openxmlformats.org/officeDocument/2006/relationships" r:id="rId5"/>
            </a:rPr>
            <a:t>https://en.afad.gov.tr/</a:t>
          </a:r>
          <a:endParaRPr lang="tr-T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tr-TR" sz="1100" kern="1200" dirty="0" err="1"/>
            <a:t>Ministry</a:t>
          </a:r>
          <a:r>
            <a:rPr lang="tr-TR" sz="1100" kern="1200" dirty="0"/>
            <a:t> of Environment </a:t>
          </a:r>
          <a:r>
            <a:rPr lang="tr-TR" sz="1100" kern="1200" dirty="0" err="1"/>
            <a:t>and</a:t>
          </a:r>
          <a:r>
            <a:rPr lang="tr-TR" sz="1100" kern="1200" dirty="0"/>
            <a:t> </a:t>
          </a:r>
          <a:r>
            <a:rPr lang="tr-TR" sz="1100" kern="1200" dirty="0" err="1"/>
            <a:t>Urbanisation</a:t>
          </a:r>
          <a:r>
            <a:rPr lang="tr-TR" sz="1100" kern="1200" dirty="0"/>
            <a:t>??</a:t>
          </a:r>
        </a:p>
      </dsp:txBody>
      <dsp:txXfrm>
        <a:off x="0" y="1986519"/>
        <a:ext cx="10515600" cy="1905750"/>
      </dsp:txXfrm>
    </dsp:sp>
    <dsp:sp modelId="{053F9631-C6A5-4672-B0B1-D0A57F939B5C}">
      <dsp:nvSpPr>
        <dsp:cNvPr id="0" name=""/>
        <dsp:cNvSpPr/>
      </dsp:nvSpPr>
      <dsp:spPr>
        <a:xfrm>
          <a:off x="525780" y="1824159"/>
          <a:ext cx="736092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Related Ministries and Their Institutions</a:t>
          </a:r>
        </a:p>
      </dsp:txBody>
      <dsp:txXfrm>
        <a:off x="541632" y="1840011"/>
        <a:ext cx="7329216" cy="293016"/>
      </dsp:txXfrm>
    </dsp:sp>
    <dsp:sp modelId="{76269EC7-FB45-457D-9F52-4286D831415D}">
      <dsp:nvSpPr>
        <dsp:cNvPr id="0" name=""/>
        <dsp:cNvSpPr/>
      </dsp:nvSpPr>
      <dsp:spPr>
        <a:xfrm>
          <a:off x="0" y="4114029"/>
          <a:ext cx="10515600" cy="641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100" kern="1200" dirty="0"/>
            <a:t>Ordu </a:t>
          </a:r>
          <a:r>
            <a:rPr lang="tr-TR" sz="1100" kern="1200" dirty="0" err="1"/>
            <a:t>Metropolitan</a:t>
          </a:r>
          <a:r>
            <a:rPr lang="tr-TR" sz="1100" kern="1200" dirty="0"/>
            <a:t> </a:t>
          </a:r>
          <a:r>
            <a:rPr lang="tr-TR" sz="1100" kern="1200" dirty="0" err="1"/>
            <a:t>Municipality-District</a:t>
          </a:r>
          <a:r>
            <a:rPr lang="tr-TR" sz="1100" kern="1200" dirty="0"/>
            <a:t> </a:t>
          </a:r>
          <a:r>
            <a:rPr lang="tr-TR" sz="1100" kern="1200" dirty="0" err="1"/>
            <a:t>Municipalities</a:t>
          </a:r>
          <a:endParaRPr lang="tr-T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100" kern="1200" dirty="0"/>
            <a:t>Ordu </a:t>
          </a:r>
          <a:r>
            <a:rPr lang="tr-TR" sz="1100" kern="1200" dirty="0" err="1"/>
            <a:t>Governorship-District</a:t>
          </a:r>
          <a:r>
            <a:rPr lang="tr-TR" sz="1100" kern="1200" dirty="0"/>
            <a:t> </a:t>
          </a:r>
          <a:r>
            <a:rPr lang="tr-TR" sz="1100" kern="1200" dirty="0" err="1"/>
            <a:t>Governorships</a:t>
          </a:r>
          <a:endParaRPr lang="tr-TR" sz="1100" kern="1200" dirty="0"/>
        </a:p>
      </dsp:txBody>
      <dsp:txXfrm>
        <a:off x="0" y="4114029"/>
        <a:ext cx="10515600" cy="641024"/>
      </dsp:txXfrm>
    </dsp:sp>
    <dsp:sp modelId="{AF0702F6-2789-4D1E-9CAD-C6F52A12B730}">
      <dsp:nvSpPr>
        <dsp:cNvPr id="0" name=""/>
        <dsp:cNvSpPr/>
      </dsp:nvSpPr>
      <dsp:spPr>
        <a:xfrm>
          <a:off x="525780" y="3951669"/>
          <a:ext cx="736092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 err="1"/>
            <a:t>Local</a:t>
          </a:r>
          <a:r>
            <a:rPr lang="tr-TR" sz="1100" kern="1200" dirty="0"/>
            <a:t> </a:t>
          </a:r>
          <a:r>
            <a:rPr lang="tr-TR" sz="1100" kern="1200" dirty="0" err="1"/>
            <a:t>Authorities</a:t>
          </a:r>
          <a:endParaRPr lang="tr-TR" sz="1100" kern="1200" dirty="0"/>
        </a:p>
      </dsp:txBody>
      <dsp:txXfrm>
        <a:off x="541632" y="3967521"/>
        <a:ext cx="7329216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5FA15-64E9-4E79-93A3-147A067317A2}">
      <dsp:nvSpPr>
        <dsp:cNvPr id="0" name=""/>
        <dsp:cNvSpPr/>
      </dsp:nvSpPr>
      <dsp:spPr>
        <a:xfrm>
          <a:off x="0" y="214578"/>
          <a:ext cx="10515600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/>
            <a:t>General Directorate of Forestry- Department of Soil Conservation and Watershed Rehabilitation</a:t>
          </a:r>
          <a:r>
            <a:rPr lang="en-US" sz="1100" kern="1200" noProof="0" dirty="0"/>
            <a:t> (Article 58 of the Forest Law)</a:t>
          </a:r>
        </a:p>
      </dsp:txBody>
      <dsp:txXfrm>
        <a:off x="0" y="214578"/>
        <a:ext cx="10515600" cy="467775"/>
      </dsp:txXfrm>
    </dsp:sp>
    <dsp:sp modelId="{0BC89A05-2BE0-4FC1-9C89-6CBC81C981B0}">
      <dsp:nvSpPr>
        <dsp:cNvPr id="0" name=""/>
        <dsp:cNvSpPr/>
      </dsp:nvSpPr>
      <dsp:spPr>
        <a:xfrm>
          <a:off x="525780" y="52218"/>
          <a:ext cx="736092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Coordinating Unit</a:t>
          </a:r>
        </a:p>
      </dsp:txBody>
      <dsp:txXfrm>
        <a:off x="541632" y="68070"/>
        <a:ext cx="7329216" cy="293016"/>
      </dsp:txXfrm>
    </dsp:sp>
    <dsp:sp modelId="{98055AC3-9487-490D-BF6B-EA2CDF033BD9}">
      <dsp:nvSpPr>
        <dsp:cNvPr id="0" name=""/>
        <dsp:cNvSpPr/>
      </dsp:nvSpPr>
      <dsp:spPr>
        <a:xfrm>
          <a:off x="0" y="904113"/>
          <a:ext cx="10515600" cy="641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/>
            <a:t>Strategy Development Department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/>
            <a:t>Foreign Relations, Training and Research Department</a:t>
          </a:r>
          <a:endParaRPr lang="en-US" sz="1100" kern="1200" noProof="0" dirty="0"/>
        </a:p>
      </dsp:txBody>
      <dsp:txXfrm>
        <a:off x="0" y="904113"/>
        <a:ext cx="10515600" cy="641024"/>
      </dsp:txXfrm>
    </dsp:sp>
    <dsp:sp modelId="{02D94761-4A59-4420-99DF-BAC20F921A1F}">
      <dsp:nvSpPr>
        <dsp:cNvPr id="0" name=""/>
        <dsp:cNvSpPr/>
      </dsp:nvSpPr>
      <dsp:spPr>
        <a:xfrm>
          <a:off x="525780" y="741753"/>
          <a:ext cx="7360920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Other Relevant Units of OGM (Planning-Approval)</a:t>
          </a:r>
        </a:p>
      </dsp:txBody>
      <dsp:txXfrm>
        <a:off x="541632" y="757605"/>
        <a:ext cx="7329216" cy="293016"/>
      </dsp:txXfrm>
    </dsp:sp>
    <dsp:sp modelId="{007C65E3-E17D-4C29-B817-A595A87C63EB}">
      <dsp:nvSpPr>
        <dsp:cNvPr id="0" name=""/>
        <dsp:cNvSpPr/>
      </dsp:nvSpPr>
      <dsp:spPr>
        <a:xfrm>
          <a:off x="0" y="1766898"/>
          <a:ext cx="10515600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/>
            <a:t>Department of Soil Conservation and Watershed Rehabilitation- all activities</a:t>
          </a:r>
          <a:endParaRPr lang="en-US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/>
            <a:t>Department of Forest-Village Relations- </a:t>
          </a:r>
          <a:r>
            <a:rPr lang="en-US" sz="1100" i="1" kern="1200" noProof="0" dirty="0"/>
            <a:t>Supports to forest villagers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/>
            <a:t>Forest Production and Marketing Department-</a:t>
          </a:r>
          <a:r>
            <a:rPr lang="tr-TR" sz="1100" b="0" i="0" kern="1200" noProof="0" dirty="0"/>
            <a:t>  </a:t>
          </a:r>
          <a:r>
            <a:rPr lang="en-US" sz="1100" b="0" i="1" kern="1200" noProof="0" dirty="0"/>
            <a:t>Production of wood, supporting the relevant sector, especially small and medium size forestry enterprises</a:t>
          </a:r>
          <a:endParaRPr lang="en-US" sz="1100" b="1" i="1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/>
            <a:t>Department of Non-Wood Forest Products and Services</a:t>
          </a:r>
          <a:endParaRPr lang="en-US" sz="1100" b="1" i="1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Department of Combating Forest Pest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Department of Forest Fire Combating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Department of Silviculture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Department of Construction and Procurement</a:t>
          </a:r>
        </a:p>
      </dsp:txBody>
      <dsp:txXfrm>
        <a:off x="0" y="1766898"/>
        <a:ext cx="10515600" cy="1732500"/>
      </dsp:txXfrm>
    </dsp:sp>
    <dsp:sp modelId="{FFD24F6F-8EA6-456B-8036-9CD69601A76C}">
      <dsp:nvSpPr>
        <dsp:cNvPr id="0" name=""/>
        <dsp:cNvSpPr/>
      </dsp:nvSpPr>
      <dsp:spPr>
        <a:xfrm>
          <a:off x="525780" y="1604538"/>
          <a:ext cx="7360920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Central Application Units</a:t>
          </a:r>
        </a:p>
      </dsp:txBody>
      <dsp:txXfrm>
        <a:off x="541632" y="1620390"/>
        <a:ext cx="7329216" cy="293016"/>
      </dsp:txXfrm>
    </dsp:sp>
    <dsp:sp modelId="{0FB73358-3525-41D0-AAE9-C34576E08926}">
      <dsp:nvSpPr>
        <dsp:cNvPr id="0" name=""/>
        <dsp:cNvSpPr/>
      </dsp:nvSpPr>
      <dsp:spPr>
        <a:xfrm>
          <a:off x="0" y="3721159"/>
          <a:ext cx="10515600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29108" rIns="816127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>
              <a:hlinkClick xmlns:r="http://schemas.openxmlformats.org/officeDocument/2006/relationships" r:id="rId1"/>
            </a:rPr>
            <a:t>Giresun Regional Directorate</a:t>
          </a:r>
          <a:r>
            <a:rPr lang="en-US" sz="1100" b="0" i="0" kern="1200" noProof="0" dirty="0"/>
            <a:t>-</a:t>
          </a:r>
          <a:endParaRPr lang="en-US" sz="1100" kern="1200" noProof="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 err="1"/>
            <a:t>Ünye</a:t>
          </a:r>
          <a:r>
            <a:rPr lang="en-US" sz="1100" kern="1200" noProof="0" dirty="0"/>
            <a:t> Directorate of Forestry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 err="1"/>
            <a:t>Ordu</a:t>
          </a:r>
          <a:r>
            <a:rPr lang="en-US" sz="1100" kern="1200" noProof="0" dirty="0"/>
            <a:t> Directorate of Forestry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i="0" kern="1200" noProof="0" dirty="0" err="1">
              <a:hlinkClick xmlns:r="http://schemas.openxmlformats.org/officeDocument/2006/relationships" r:id="rId2"/>
            </a:rPr>
            <a:t>Amasya</a:t>
          </a:r>
          <a:r>
            <a:rPr lang="en-US" sz="1100" b="0" i="0" kern="1200" noProof="0" dirty="0">
              <a:hlinkClick xmlns:r="http://schemas.openxmlformats.org/officeDocument/2006/relationships" r:id="rId2"/>
            </a:rPr>
            <a:t> Regional Directorate</a:t>
          </a:r>
          <a:endParaRPr lang="en-US" sz="1100" kern="1200" noProof="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 err="1"/>
            <a:t>Niksar</a:t>
          </a:r>
          <a:r>
            <a:rPr lang="en-US" sz="1100" kern="1200" noProof="0" dirty="0"/>
            <a:t> Directorate of Forestry</a:t>
          </a:r>
        </a:p>
      </dsp:txBody>
      <dsp:txXfrm>
        <a:off x="0" y="3721159"/>
        <a:ext cx="10515600" cy="1178100"/>
      </dsp:txXfrm>
    </dsp:sp>
    <dsp:sp modelId="{BA39BDDA-A543-4A45-83E1-B9F34EF42B96}">
      <dsp:nvSpPr>
        <dsp:cNvPr id="0" name=""/>
        <dsp:cNvSpPr/>
      </dsp:nvSpPr>
      <dsp:spPr>
        <a:xfrm>
          <a:off x="525780" y="3558799"/>
          <a:ext cx="7360920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Provincial Implementation Units</a:t>
          </a:r>
        </a:p>
      </dsp:txBody>
      <dsp:txXfrm>
        <a:off x="541632" y="3574651"/>
        <a:ext cx="7329216" cy="2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4E96E-BBDB-4B35-B36D-C01FFA99D751}">
      <dsp:nvSpPr>
        <dsp:cNvPr id="0" name=""/>
        <dsp:cNvSpPr/>
      </dsp:nvSpPr>
      <dsp:spPr>
        <a:xfrm>
          <a:off x="0" y="332136"/>
          <a:ext cx="10515600" cy="425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08280" rIns="81612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European Union and Foreign Relations</a:t>
          </a:r>
        </a:p>
      </dsp:txBody>
      <dsp:txXfrm>
        <a:off x="0" y="332136"/>
        <a:ext cx="10515600" cy="425250"/>
      </dsp:txXfrm>
    </dsp:sp>
    <dsp:sp modelId="{64A92D5F-444C-485A-B46B-DDA99A507FB1}">
      <dsp:nvSpPr>
        <dsp:cNvPr id="0" name=""/>
        <dsp:cNvSpPr/>
      </dsp:nvSpPr>
      <dsp:spPr>
        <a:xfrm>
          <a:off x="525780" y="184536"/>
          <a:ext cx="73609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noProof="0" dirty="0"/>
            <a:t>General Coordination</a:t>
          </a:r>
        </a:p>
      </dsp:txBody>
      <dsp:txXfrm>
        <a:off x="540190" y="198946"/>
        <a:ext cx="7332100" cy="266380"/>
      </dsp:txXfrm>
    </dsp:sp>
    <dsp:sp modelId="{57785092-968A-47F9-B7C7-38D209EB8232}">
      <dsp:nvSpPr>
        <dsp:cNvPr id="0" name=""/>
        <dsp:cNvSpPr/>
      </dsp:nvSpPr>
      <dsp:spPr>
        <a:xfrm>
          <a:off x="0" y="958986"/>
          <a:ext cx="10515600" cy="126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08280" rIns="81612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Nature Conservation and National Parks-</a:t>
          </a:r>
          <a:r>
            <a:rPr lang="en-US" sz="1000" kern="1200" noProof="0" dirty="0">
              <a:hlinkClick xmlns:r="http://schemas.openxmlformats.org/officeDocument/2006/relationships" r:id="rId1"/>
            </a:rPr>
            <a:t>https://www.tarimorman.gov.tr/DKMP/Sayfalar/EN/AnaSayfa.aspx</a:t>
          </a:r>
          <a:endParaRPr lang="en-US" sz="1000" kern="1200" noProof="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noProof="0" dirty="0"/>
            <a:t>Department  of Nature Protection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noProof="0" dirty="0"/>
            <a:t>11. Regional Directorate (Samsun)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Combating Desertification and Erosion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noProof="0" dirty="0"/>
            <a:t>Research and Project Department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1" kern="1200" noProof="0" dirty="0"/>
            <a:t>Department of Watershed Planning and Land Reclamation</a:t>
          </a:r>
        </a:p>
      </dsp:txBody>
      <dsp:txXfrm>
        <a:off x="0" y="958986"/>
        <a:ext cx="10515600" cy="1260000"/>
      </dsp:txXfrm>
    </dsp:sp>
    <dsp:sp modelId="{A1A16AD6-0E7F-4FCC-A67E-F2180E93E4CA}">
      <dsp:nvSpPr>
        <dsp:cNvPr id="0" name=""/>
        <dsp:cNvSpPr/>
      </dsp:nvSpPr>
      <dsp:spPr>
        <a:xfrm>
          <a:off x="525780" y="811386"/>
          <a:ext cx="73609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noProof="0" dirty="0"/>
            <a:t>Forestry Units</a:t>
          </a:r>
        </a:p>
      </dsp:txBody>
      <dsp:txXfrm>
        <a:off x="540190" y="825796"/>
        <a:ext cx="7332100" cy="266380"/>
      </dsp:txXfrm>
    </dsp:sp>
    <dsp:sp modelId="{1C6B9D18-C323-4170-918E-CEC34F05A198}">
      <dsp:nvSpPr>
        <dsp:cNvPr id="0" name=""/>
        <dsp:cNvSpPr/>
      </dsp:nvSpPr>
      <dsp:spPr>
        <a:xfrm>
          <a:off x="0" y="2420586"/>
          <a:ext cx="10515600" cy="107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08280" rIns="81612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Crop Production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Livestock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Agricultural Reform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Agricultural Research and Policies</a:t>
          </a:r>
          <a:r>
            <a:rPr lang="tr-TR" sz="1000" kern="1200" noProof="0" dirty="0"/>
            <a:t>- Ordu </a:t>
          </a:r>
          <a:r>
            <a:rPr lang="tr-TR" sz="1000" kern="1200" noProof="0" dirty="0" err="1"/>
            <a:t>Apiculture</a:t>
          </a:r>
          <a:r>
            <a:rPr lang="tr-TR" sz="1000" kern="1200" noProof="0" dirty="0"/>
            <a:t> </a:t>
          </a:r>
          <a:r>
            <a:rPr lang="tr-TR" sz="1000" kern="1200" noProof="0" dirty="0" err="1"/>
            <a:t>Research</a:t>
          </a:r>
          <a:r>
            <a:rPr lang="tr-TR" sz="1000" kern="1200" noProof="0" dirty="0"/>
            <a:t> Station </a:t>
          </a:r>
          <a:r>
            <a:rPr lang="tr-TR" sz="1000" kern="1200" noProof="0" dirty="0" err="1"/>
            <a:t>Directorate</a:t>
          </a:r>
          <a:r>
            <a:rPr lang="tr-TR" sz="1000" kern="1200" noProof="0" dirty="0"/>
            <a:t>-</a:t>
          </a:r>
          <a:r>
            <a:rPr lang="tr-TR" sz="1000" kern="1200" dirty="0">
              <a:hlinkClick xmlns:r="http://schemas.openxmlformats.org/officeDocument/2006/relationships" r:id="rId2"/>
            </a:rPr>
            <a:t>https://arastirma.tarimorman.gov.tr/aricilik/Sayfalar/EN/AnaSayfa.aspx</a:t>
          </a:r>
          <a:endParaRPr lang="en-US" sz="1000" kern="1200" noProof="0" dirty="0"/>
        </a:p>
      </dsp:txBody>
      <dsp:txXfrm>
        <a:off x="0" y="2420586"/>
        <a:ext cx="10515600" cy="1071000"/>
      </dsp:txXfrm>
    </dsp:sp>
    <dsp:sp modelId="{0E0A5B68-BFBA-408F-B797-CC9879C071CF}">
      <dsp:nvSpPr>
        <dsp:cNvPr id="0" name=""/>
        <dsp:cNvSpPr/>
      </dsp:nvSpPr>
      <dsp:spPr>
        <a:xfrm>
          <a:off x="525780" y="2272986"/>
          <a:ext cx="73609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noProof="0" dirty="0"/>
            <a:t>Agricultural Units</a:t>
          </a:r>
        </a:p>
      </dsp:txBody>
      <dsp:txXfrm>
        <a:off x="540190" y="2287396"/>
        <a:ext cx="7332100" cy="266380"/>
      </dsp:txXfrm>
    </dsp:sp>
    <dsp:sp modelId="{8822B328-E901-4888-8E4E-E252EB839035}">
      <dsp:nvSpPr>
        <dsp:cNvPr id="0" name=""/>
        <dsp:cNvSpPr/>
      </dsp:nvSpPr>
      <dsp:spPr>
        <a:xfrm>
          <a:off x="0" y="3693186"/>
          <a:ext cx="10515600" cy="913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08280" rIns="81612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State Hydraulic Works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Department of Surveying, Planning and Allocations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000" kern="1200" noProof="0" dirty="0"/>
            <a:t>DSİ </a:t>
          </a:r>
          <a:r>
            <a:rPr lang="tr-TR" sz="1000" kern="1200" noProof="0" dirty="0" err="1"/>
            <a:t>Seventh</a:t>
          </a:r>
          <a:r>
            <a:rPr lang="tr-TR" sz="1000" kern="1200" noProof="0" dirty="0"/>
            <a:t> </a:t>
          </a:r>
          <a:r>
            <a:rPr lang="tr-TR" sz="1000" kern="1200" noProof="0" dirty="0" err="1"/>
            <a:t>Regional</a:t>
          </a:r>
          <a:r>
            <a:rPr lang="tr-TR" sz="1000" kern="1200" noProof="0" dirty="0"/>
            <a:t> </a:t>
          </a:r>
          <a:r>
            <a:rPr lang="tr-TR" sz="1000" kern="1200" noProof="0" dirty="0" err="1"/>
            <a:t>Directorate</a:t>
          </a:r>
          <a:r>
            <a:rPr lang="tr-TR" sz="1000" kern="1200" noProof="0" dirty="0"/>
            <a:t>-Samsun- </a:t>
          </a:r>
          <a:r>
            <a:rPr lang="tr-TR" sz="1000" kern="1200" dirty="0">
              <a:hlinkClick xmlns:r="http://schemas.openxmlformats.org/officeDocument/2006/relationships" r:id="rId3"/>
            </a:rPr>
            <a:t>http://bolge07.dsi.gov.tr/</a:t>
          </a:r>
          <a:endParaRPr lang="en-US" sz="1000" kern="1200" noProof="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noProof="0" dirty="0"/>
            <a:t>General Directorate of Water Management</a:t>
          </a:r>
          <a:r>
            <a:rPr lang="tr-TR" sz="1000" kern="1200" noProof="0" dirty="0"/>
            <a:t>- </a:t>
          </a:r>
          <a:r>
            <a:rPr lang="tr-TR" sz="1000" kern="1200" dirty="0">
              <a:hlinkClick xmlns:r="http://schemas.openxmlformats.org/officeDocument/2006/relationships" r:id="rId4"/>
            </a:rPr>
            <a:t>https://www.tarimorman.gov.tr/SYGM/Sayfalar/EN/AnaSayfa.aspx</a:t>
          </a:r>
          <a:endParaRPr lang="en-US" sz="1000" kern="1200" noProof="0" dirty="0"/>
        </a:p>
      </dsp:txBody>
      <dsp:txXfrm>
        <a:off x="0" y="3693186"/>
        <a:ext cx="10515600" cy="913500"/>
      </dsp:txXfrm>
    </dsp:sp>
    <dsp:sp modelId="{624C38FC-07EF-46A5-8651-87F808BEDF46}">
      <dsp:nvSpPr>
        <dsp:cNvPr id="0" name=""/>
        <dsp:cNvSpPr/>
      </dsp:nvSpPr>
      <dsp:spPr>
        <a:xfrm>
          <a:off x="525780" y="3545586"/>
          <a:ext cx="73609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noProof="0" dirty="0"/>
            <a:t>Water Related Units</a:t>
          </a:r>
        </a:p>
      </dsp:txBody>
      <dsp:txXfrm>
        <a:off x="540190" y="3559996"/>
        <a:ext cx="7332100" cy="266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A26F7-D41B-4B39-B2D1-CB73A09808BD}">
      <dsp:nvSpPr>
        <dsp:cNvPr id="0" name=""/>
        <dsp:cNvSpPr/>
      </dsp:nvSpPr>
      <dsp:spPr>
        <a:xfrm>
          <a:off x="0" y="259364"/>
          <a:ext cx="10515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noProof="0" dirty="0"/>
            <a:t>General Directorate of Highways- </a:t>
          </a:r>
          <a:r>
            <a:rPr lang="en-US" sz="1500" kern="1200" noProof="0" dirty="0">
              <a:hlinkClick xmlns:r="http://schemas.openxmlformats.org/officeDocument/2006/relationships" r:id="rId1"/>
            </a:rPr>
            <a:t>https://www.kgm.gov.tr/Sayfalar/KGM/SiteEng/Root/MainPageEnglish.aspx</a:t>
          </a:r>
          <a:endParaRPr lang="en-US" sz="1500" kern="1200" noProof="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noProof="0" dirty="0"/>
            <a:t>Department of Surveying, Project and Environment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noProof="0" dirty="0"/>
            <a:t>7. Regional Directorate | Samsun- </a:t>
          </a:r>
          <a:r>
            <a:rPr lang="en-US" sz="1500" kern="1200" noProof="0" dirty="0">
              <a:hlinkClick xmlns:r="http://schemas.openxmlformats.org/officeDocument/2006/relationships" r:id="rId2"/>
            </a:rPr>
            <a:t>https://www.kgm.gov.tr/Sayfalar/KGM/SiteTr/Bolgeler/7Bolge/Bolge7.aspx</a:t>
          </a:r>
          <a:endParaRPr lang="en-US" sz="1500" kern="1200" noProof="0" dirty="0"/>
        </a:p>
      </dsp:txBody>
      <dsp:txXfrm>
        <a:off x="0" y="259364"/>
        <a:ext cx="10515600" cy="1134000"/>
      </dsp:txXfrm>
    </dsp:sp>
    <dsp:sp modelId="{6F7FFAF9-0CEC-4649-85A8-CAF006D817E2}">
      <dsp:nvSpPr>
        <dsp:cNvPr id="0" name=""/>
        <dsp:cNvSpPr/>
      </dsp:nvSpPr>
      <dsp:spPr>
        <a:xfrm>
          <a:off x="554061" y="37964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/>
            <a:t>Ministry of Transport and Infrastructure</a:t>
          </a:r>
        </a:p>
      </dsp:txBody>
      <dsp:txXfrm>
        <a:off x="575677" y="59580"/>
        <a:ext cx="7317688" cy="399568"/>
      </dsp:txXfrm>
    </dsp:sp>
    <dsp:sp modelId="{80D7D03A-8705-4CFE-BBE6-11FA1C5ECB35}">
      <dsp:nvSpPr>
        <dsp:cNvPr id="0" name=""/>
        <dsp:cNvSpPr/>
      </dsp:nvSpPr>
      <dsp:spPr>
        <a:xfrm>
          <a:off x="0" y="1695765"/>
          <a:ext cx="10515600" cy="1370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noProof="0" dirty="0"/>
            <a:t>Disaster and Emergency Management Authority (AFAD) -</a:t>
          </a:r>
          <a:r>
            <a:rPr lang="en-US" sz="1500" kern="1200" noProof="0" dirty="0">
              <a:hlinkClick xmlns:r="http://schemas.openxmlformats.org/officeDocument/2006/relationships" r:id="rId3"/>
            </a:rPr>
            <a:t>https://en.afad.gov.tr/</a:t>
          </a:r>
          <a:endParaRPr lang="en-US" sz="1500" kern="1200" noProof="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noProof="0" dirty="0"/>
            <a:t>Planning and Risk Mitigation Department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noProof="0" dirty="0" err="1"/>
            <a:t>Ordu</a:t>
          </a:r>
          <a:r>
            <a:rPr lang="en-US" sz="1500" kern="1200" noProof="0" dirty="0"/>
            <a:t> Provincial Directorate of Disaster and Emergency</a:t>
          </a:r>
          <a:r>
            <a:rPr lang="en-US" sz="1500" kern="1200" noProof="0" dirty="0">
              <a:hlinkClick xmlns:r="http://schemas.openxmlformats.org/officeDocument/2006/relationships" r:id="rId4"/>
            </a:rPr>
            <a:t>https://ordu.afad.gov.tr/</a:t>
          </a:r>
          <a:endParaRPr lang="en-US" sz="1500" kern="1200" noProof="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noProof="0" dirty="0"/>
        </a:p>
      </dsp:txBody>
      <dsp:txXfrm>
        <a:off x="0" y="1695765"/>
        <a:ext cx="10515600" cy="1370250"/>
      </dsp:txXfrm>
    </dsp:sp>
    <dsp:sp modelId="{158E7D1A-07EA-45A3-B3FB-36DE53104FD0}">
      <dsp:nvSpPr>
        <dsp:cNvPr id="0" name=""/>
        <dsp:cNvSpPr/>
      </dsp:nvSpPr>
      <dsp:spPr>
        <a:xfrm>
          <a:off x="525780" y="1474365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/>
            <a:t>Ministry of Interior</a:t>
          </a:r>
        </a:p>
      </dsp:txBody>
      <dsp:txXfrm>
        <a:off x="547396" y="1495981"/>
        <a:ext cx="7317688" cy="399568"/>
      </dsp:txXfrm>
    </dsp:sp>
    <dsp:sp modelId="{B1097FDE-4BCE-4C2C-9300-558A8C301F55}">
      <dsp:nvSpPr>
        <dsp:cNvPr id="0" name=""/>
        <dsp:cNvSpPr/>
      </dsp:nvSpPr>
      <dsp:spPr>
        <a:xfrm>
          <a:off x="0" y="3368415"/>
          <a:ext cx="10515600" cy="874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12420" rIns="81612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noProof="0" dirty="0"/>
            <a:t>General Directorate of Investment and Enterprises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noProof="0" dirty="0" err="1"/>
            <a:t>Ordu</a:t>
          </a:r>
          <a:r>
            <a:rPr lang="en-US" sz="1500" b="0" i="0" kern="1200" noProof="0" dirty="0"/>
            <a:t> Provincial Directorate of Culture and Tourism-</a:t>
          </a:r>
          <a:r>
            <a:rPr lang="en-US" sz="1500" kern="1200" noProof="0" dirty="0">
              <a:hlinkClick xmlns:r="http://schemas.openxmlformats.org/officeDocument/2006/relationships" r:id="rId5"/>
            </a:rPr>
            <a:t>https://ordu.ktb.gov.tr/</a:t>
          </a:r>
          <a:endParaRPr lang="en-US" sz="1500" kern="1200" noProof="0" dirty="0"/>
        </a:p>
      </dsp:txBody>
      <dsp:txXfrm>
        <a:off x="0" y="3368415"/>
        <a:ext cx="10515600" cy="874125"/>
      </dsp:txXfrm>
    </dsp:sp>
    <dsp:sp modelId="{5EDC95A1-3E5E-4EDB-A180-FF77DA4A1E7A}">
      <dsp:nvSpPr>
        <dsp:cNvPr id="0" name=""/>
        <dsp:cNvSpPr/>
      </dsp:nvSpPr>
      <dsp:spPr>
        <a:xfrm>
          <a:off x="525780" y="3147015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/>
            <a:t>Ministry of Culture and Tourism- </a:t>
          </a:r>
          <a:r>
            <a:rPr lang="en-US" sz="1500" kern="1200" noProof="0" dirty="0">
              <a:hlinkClick xmlns:r="http://schemas.openxmlformats.org/officeDocument/2006/relationships" r:id="rId6"/>
            </a:rPr>
            <a:t>https://www.ktb.gov.tr/?_dil=2</a:t>
          </a:r>
          <a:endParaRPr lang="en-US" sz="1500" kern="1200" noProof="0" dirty="0"/>
        </a:p>
      </dsp:txBody>
      <dsp:txXfrm>
        <a:off x="547396" y="3168631"/>
        <a:ext cx="7317688" cy="399568"/>
      </dsp:txXfrm>
    </dsp:sp>
    <dsp:sp modelId="{6774376A-D7F9-4C54-A180-5B299913E34B}">
      <dsp:nvSpPr>
        <dsp:cNvPr id="0" name=""/>
        <dsp:cNvSpPr/>
      </dsp:nvSpPr>
      <dsp:spPr>
        <a:xfrm>
          <a:off x="0" y="4544940"/>
          <a:ext cx="105156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717A9-77E7-4B8E-9D49-B1C8E3AD5316}">
      <dsp:nvSpPr>
        <dsp:cNvPr id="0" name=""/>
        <dsp:cNvSpPr/>
      </dsp:nvSpPr>
      <dsp:spPr>
        <a:xfrm>
          <a:off x="525780" y="4323540"/>
          <a:ext cx="73609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/>
            <a:t>Ministry of Environment and </a:t>
          </a:r>
          <a:r>
            <a:rPr lang="en-US" sz="1500" kern="1200" noProof="0" dirty="0" err="1"/>
            <a:t>Urbanisation</a:t>
          </a:r>
          <a:endParaRPr lang="en-US" sz="1500" kern="1200" noProof="0" dirty="0"/>
        </a:p>
      </dsp:txBody>
      <dsp:txXfrm>
        <a:off x="547396" y="4345156"/>
        <a:ext cx="7317688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17538-756D-4E4C-8809-F9F55BB061D7}">
      <dsp:nvSpPr>
        <dsp:cNvPr id="0" name=""/>
        <dsp:cNvSpPr/>
      </dsp:nvSpPr>
      <dsp:spPr>
        <a:xfrm>
          <a:off x="0" y="355159"/>
          <a:ext cx="10515600" cy="20929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b="0" i="0" kern="1200" dirty="0" err="1"/>
            <a:t>Governorship</a:t>
          </a:r>
          <a:r>
            <a:rPr lang="tr-TR" sz="1400" b="0" i="0" kern="1200" dirty="0"/>
            <a:t>- </a:t>
          </a:r>
          <a:r>
            <a:rPr lang="tr-TR" sz="1400" kern="1200" dirty="0">
              <a:hlinkClick xmlns:r="http://schemas.openxmlformats.org/officeDocument/2006/relationships" r:id="rId1"/>
            </a:rPr>
            <a:t>http://www.ordu.gov.tr/</a:t>
          </a:r>
          <a:endParaRPr lang="tr-TR" sz="1400" b="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Provincial Planning and Coordination Directorate</a:t>
          </a:r>
          <a:endParaRPr lang="tr-TR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Provincial Organization of Ministries and Institutions</a:t>
          </a:r>
          <a:endParaRPr lang="tr-TR" sz="1400" b="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Provincial Directorates of Related Ministries</a:t>
          </a:r>
          <a:endParaRPr lang="tr-TR" sz="1400" b="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Regional Directorates of the Ministry's affiliated and related organizations</a:t>
          </a:r>
          <a:endParaRPr lang="tr-TR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b="1" kern="1200" dirty="0"/>
            <a:t>DISTRICT </a:t>
          </a:r>
          <a:r>
            <a:rPr lang="tr-TR" sz="1400" b="1" kern="1200" dirty="0" err="1"/>
            <a:t>GOVERNORs</a:t>
          </a:r>
          <a:endParaRPr lang="tr-T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400" kern="1200" dirty="0"/>
        </a:p>
      </dsp:txBody>
      <dsp:txXfrm>
        <a:off x="0" y="355159"/>
        <a:ext cx="10515600" cy="2092988"/>
      </dsp:txXfrm>
    </dsp:sp>
    <dsp:sp modelId="{E61087DB-780E-412D-9D42-F29C4AA34251}">
      <dsp:nvSpPr>
        <dsp:cNvPr id="0" name=""/>
        <dsp:cNvSpPr/>
      </dsp:nvSpPr>
      <dsp:spPr>
        <a:xfrm>
          <a:off x="525780" y="104239"/>
          <a:ext cx="73609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Ordu </a:t>
          </a:r>
          <a:r>
            <a:rPr lang="tr-TR" sz="1400" kern="1200" dirty="0" err="1"/>
            <a:t>Governorship-District</a:t>
          </a:r>
          <a:r>
            <a:rPr lang="tr-TR" sz="1400" kern="1200" dirty="0"/>
            <a:t> </a:t>
          </a:r>
          <a:r>
            <a:rPr lang="tr-TR" sz="1400" kern="1200" dirty="0" err="1"/>
            <a:t>Governorships</a:t>
          </a:r>
          <a:endParaRPr lang="tr-TR" sz="1400" kern="1200" dirty="0"/>
        </a:p>
      </dsp:txBody>
      <dsp:txXfrm>
        <a:off x="550278" y="128737"/>
        <a:ext cx="7311924" cy="452844"/>
      </dsp:txXfrm>
    </dsp:sp>
    <dsp:sp modelId="{881C3364-BC7F-4D3F-A2FB-65AF2ED16733}">
      <dsp:nvSpPr>
        <dsp:cNvPr id="0" name=""/>
        <dsp:cNvSpPr/>
      </dsp:nvSpPr>
      <dsp:spPr>
        <a:xfrm>
          <a:off x="0" y="2790868"/>
          <a:ext cx="10515600" cy="182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91592" rIns="81612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/>
            <a:t>General </a:t>
          </a:r>
          <a:r>
            <a:rPr lang="tr-TR" sz="1400" kern="1200" dirty="0" err="1"/>
            <a:t>Secretary</a:t>
          </a:r>
          <a:endParaRPr lang="tr-T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Department of Agriculture and Livestock Services</a:t>
          </a:r>
          <a:endParaRPr lang="tr-T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 err="1"/>
            <a:t>Research</a:t>
          </a:r>
          <a:r>
            <a:rPr lang="tr-TR" sz="1400" kern="1200" dirty="0"/>
            <a:t> </a:t>
          </a:r>
          <a:r>
            <a:rPr lang="tr-TR" sz="1400" kern="1200" dirty="0" err="1"/>
            <a:t>and</a:t>
          </a:r>
          <a:r>
            <a:rPr lang="tr-TR" sz="1400" kern="1200" dirty="0"/>
            <a:t> </a:t>
          </a:r>
          <a:r>
            <a:rPr lang="tr-TR" sz="1400" kern="1200" dirty="0" err="1"/>
            <a:t>Projects</a:t>
          </a:r>
          <a:r>
            <a:rPr lang="tr-TR" sz="1400" kern="1200" dirty="0"/>
            <a:t> </a:t>
          </a:r>
          <a:r>
            <a:rPr lang="tr-TR" sz="1400" kern="1200" dirty="0" err="1"/>
            <a:t>Department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Ordu</a:t>
          </a:r>
          <a:r>
            <a:rPr lang="en-US" sz="1400" kern="1200" dirty="0"/>
            <a:t> Water and Sewerage Administration General Directorate</a:t>
          </a:r>
          <a:r>
            <a:rPr lang="tr-TR" sz="1400" kern="1200" dirty="0"/>
            <a:t>–</a:t>
          </a:r>
          <a:r>
            <a:rPr lang="tr-TR" sz="1400" kern="1200" dirty="0">
              <a:hlinkClick xmlns:r="http://schemas.openxmlformats.org/officeDocument/2006/relationships" r:id="rId2"/>
            </a:rPr>
            <a:t>www.oski.gov.tr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b="1" kern="1200" dirty="0"/>
            <a:t>DISTRICT MUNICIPALITIES</a:t>
          </a:r>
        </a:p>
      </dsp:txBody>
      <dsp:txXfrm>
        <a:off x="0" y="2790868"/>
        <a:ext cx="10515600" cy="1820700"/>
      </dsp:txXfrm>
    </dsp:sp>
    <dsp:sp modelId="{4166EDED-C090-4319-A60C-454114B33F26}">
      <dsp:nvSpPr>
        <dsp:cNvPr id="0" name=""/>
        <dsp:cNvSpPr/>
      </dsp:nvSpPr>
      <dsp:spPr>
        <a:xfrm>
          <a:off x="525780" y="2539948"/>
          <a:ext cx="73609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Ordu </a:t>
          </a:r>
          <a:r>
            <a:rPr lang="tr-TR" sz="1400" kern="1200" dirty="0" err="1"/>
            <a:t>Metropolitan</a:t>
          </a:r>
          <a:r>
            <a:rPr lang="tr-TR" sz="1400" kern="1200" dirty="0"/>
            <a:t> </a:t>
          </a:r>
          <a:r>
            <a:rPr lang="tr-TR" sz="1400" kern="1200" dirty="0" err="1"/>
            <a:t>Municipality-District</a:t>
          </a:r>
          <a:r>
            <a:rPr lang="tr-TR" sz="1400" kern="1200" dirty="0"/>
            <a:t> </a:t>
          </a:r>
          <a:r>
            <a:rPr lang="tr-TR" sz="1400" kern="1200" dirty="0" err="1"/>
            <a:t>Municipalities</a:t>
          </a:r>
          <a:endParaRPr lang="tr-TR" sz="1400" kern="1200" dirty="0"/>
        </a:p>
      </dsp:txBody>
      <dsp:txXfrm>
        <a:off x="550278" y="2564446"/>
        <a:ext cx="7311924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55224-9DE6-4981-91F8-09C04C03850F}">
      <dsp:nvSpPr>
        <dsp:cNvPr id="0" name=""/>
        <dsp:cNvSpPr/>
      </dsp:nvSpPr>
      <dsp:spPr>
        <a:xfrm>
          <a:off x="14210" y="0"/>
          <a:ext cx="2372665" cy="67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Presidency</a:t>
          </a:r>
          <a:r>
            <a:rPr lang="tr-TR" sz="1800" kern="1200" dirty="0"/>
            <a:t> of  </a:t>
          </a:r>
          <a:r>
            <a:rPr lang="tr-TR" sz="1800" kern="1200" dirty="0" err="1"/>
            <a:t>the</a:t>
          </a:r>
          <a:r>
            <a:rPr lang="tr-TR" sz="1800" kern="1200" dirty="0"/>
            <a:t> </a:t>
          </a:r>
          <a:r>
            <a:rPr lang="tr-TR" sz="1800" kern="1200" dirty="0" err="1"/>
            <a:t>Republic</a:t>
          </a:r>
          <a:r>
            <a:rPr lang="tr-TR" sz="1800" kern="1200" dirty="0"/>
            <a:t> of </a:t>
          </a:r>
          <a:r>
            <a:rPr lang="tr-TR" sz="1800" kern="1200" dirty="0" err="1"/>
            <a:t>Turkey</a:t>
          </a:r>
          <a:endParaRPr lang="tr-TR" sz="1800" kern="1200" dirty="0"/>
        </a:p>
      </dsp:txBody>
      <dsp:txXfrm>
        <a:off x="14210" y="0"/>
        <a:ext cx="2372665" cy="673542"/>
      </dsp:txXfrm>
    </dsp:sp>
    <dsp:sp modelId="{925D989C-F8DB-4ABA-9FF2-348ECFD3EE8A}">
      <dsp:nvSpPr>
        <dsp:cNvPr id="0" name=""/>
        <dsp:cNvSpPr/>
      </dsp:nvSpPr>
      <dsp:spPr>
        <a:xfrm>
          <a:off x="14210" y="673542"/>
          <a:ext cx="2372665" cy="49448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11th Development Plan (2019-2023)-</a:t>
          </a:r>
          <a:r>
            <a:rPr lang="tr-TR" sz="1050" kern="1200" dirty="0">
              <a:hlinkClick xmlns:r="http://schemas.openxmlformats.org/officeDocument/2006/relationships" r:id="rId1"/>
            </a:rPr>
            <a:t>https://www.resmigazete.gov.tr/eskiler/2019/07/20190723M1-1.htm</a:t>
          </a:r>
          <a:endParaRPr lang="tr-TR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Presidential Decree on Strategy and Budget Organization</a:t>
          </a:r>
          <a:r>
            <a:rPr lang="tr-TR" sz="1100" kern="1200" dirty="0">
              <a:hlinkClick xmlns:r="http://schemas.openxmlformats.org/officeDocument/2006/relationships" r:id="rId2"/>
            </a:rPr>
            <a:t>https://www.resmigazete.gov.tr/eskiler/2018/07/20180724-9.pdf</a:t>
          </a:r>
          <a:endParaRPr lang="tr-TR" sz="1200" kern="1200" dirty="0"/>
        </a:p>
      </dsp:txBody>
      <dsp:txXfrm>
        <a:off x="14210" y="673542"/>
        <a:ext cx="2372665" cy="4944831"/>
      </dsp:txXfrm>
    </dsp:sp>
    <dsp:sp modelId="{6479E69A-6C37-48A8-B3BF-1A4411A741C4}">
      <dsp:nvSpPr>
        <dsp:cNvPr id="0" name=""/>
        <dsp:cNvSpPr/>
      </dsp:nvSpPr>
      <dsp:spPr>
        <a:xfrm>
          <a:off x="2719048" y="0"/>
          <a:ext cx="2372665" cy="67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Ministry</a:t>
          </a:r>
          <a:r>
            <a:rPr lang="tr-TR" sz="1800" kern="1200" dirty="0"/>
            <a:t> of </a:t>
          </a:r>
          <a:r>
            <a:rPr lang="tr-TR" sz="1800" kern="1200" dirty="0" err="1"/>
            <a:t>Agriculture</a:t>
          </a:r>
          <a:r>
            <a:rPr lang="tr-TR" sz="1800" kern="1200" dirty="0"/>
            <a:t> </a:t>
          </a:r>
          <a:r>
            <a:rPr lang="tr-TR" sz="1800" kern="1200" dirty="0" err="1"/>
            <a:t>and</a:t>
          </a:r>
          <a:r>
            <a:rPr lang="tr-TR" sz="1800" kern="1200" dirty="0"/>
            <a:t> </a:t>
          </a:r>
          <a:r>
            <a:rPr lang="tr-TR" sz="1800" kern="1200" dirty="0" err="1"/>
            <a:t>Forestry</a:t>
          </a:r>
          <a:endParaRPr lang="tr-TR" sz="1800" kern="1200" dirty="0"/>
        </a:p>
      </dsp:txBody>
      <dsp:txXfrm>
        <a:off x="2719048" y="0"/>
        <a:ext cx="2372665" cy="673542"/>
      </dsp:txXfrm>
    </dsp:sp>
    <dsp:sp modelId="{BE27E361-5193-406F-BD6F-9735A49EE376}">
      <dsp:nvSpPr>
        <dsp:cNvPr id="0" name=""/>
        <dsp:cNvSpPr/>
      </dsp:nvSpPr>
      <dsp:spPr>
        <a:xfrm>
          <a:off x="2719048" y="673542"/>
          <a:ext cx="2372665" cy="49448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/>
            <a:t>2004- </a:t>
          </a:r>
          <a:r>
            <a:rPr lang="en-US" sz="1400" kern="1200" dirty="0"/>
            <a:t>The "National Basin Management Strategy-NBMS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kern="1200" dirty="0"/>
            <a:t>Eastern Black Sea Basin Conservation Plan</a:t>
          </a:r>
          <a:r>
            <a:rPr lang="en-US" sz="1400" kern="1200" dirty="0"/>
            <a:t> </a:t>
          </a:r>
          <a:r>
            <a:rPr lang="tr-TR" sz="1000" kern="1200" dirty="0">
              <a:hlinkClick xmlns:r="http://schemas.openxmlformats.org/officeDocument/2006/relationships" r:id="rId3"/>
            </a:rPr>
            <a:t>https://www.tarimorman.gov.tr/SYGM/Belgeler/havza%20koruma%20eylem%20planlar%C4%B1/Dogu_Karadeniz_web.pdf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National Forestry Program (2004</a:t>
          </a:r>
          <a:r>
            <a:rPr lang="tr-TR" sz="1400" kern="1200" dirty="0"/>
            <a:t>-</a:t>
          </a:r>
          <a:r>
            <a:rPr lang="en-US" sz="1400" kern="1200" dirty="0"/>
            <a:t>2023)</a:t>
          </a:r>
          <a:r>
            <a:rPr lang="tr-TR" sz="1400" kern="1200" dirty="0"/>
            <a:t> </a:t>
          </a:r>
          <a:r>
            <a:rPr lang="en-US" sz="1200" kern="1200" dirty="0">
              <a:hlinkClick xmlns:r="http://schemas.openxmlformats.org/officeDocument/2006/relationships" r:id="rId4"/>
            </a:rPr>
            <a:t>https://www.unece.org/fileadmin/DAM/timber/docs/tc-58/efc-reports/turkey.pdf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the Strategic Plan of the Ministry of Agriculture and Forestry  (2019-2023)</a:t>
          </a:r>
          <a:r>
            <a:rPr lang="tr-TR" sz="1400" kern="1200" dirty="0"/>
            <a:t>-</a:t>
          </a:r>
          <a:r>
            <a:rPr lang="en-US" sz="1200" kern="1200" dirty="0">
              <a:hlinkClick xmlns:r="http://schemas.openxmlformats.org/officeDocument/2006/relationships" r:id="rId5"/>
            </a:rPr>
            <a:t>https://www.tarimorman.gov.tr/SGB/Belgeler/stratejikplan.pdf</a:t>
          </a:r>
          <a:endParaRPr lang="tr-TR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 the General Directorate of Forestry’s Strategic Plan (2017-2021). </a:t>
          </a:r>
          <a:r>
            <a:rPr lang="tr-TR" sz="800" kern="1200" dirty="0">
              <a:hlinkClick xmlns:r="http://schemas.openxmlformats.org/officeDocument/2006/relationships" r:id="rId6"/>
            </a:rPr>
            <a:t>https://www.ogm.gov.tr/ekutuphane/StratejikPlan/Orman%20Genel%20M%C3%BCd%C3%BCrl%C3%BC%C4%9F%C3%BC%20Stratejik%20Plan%20(2017-2021).pdf</a:t>
          </a:r>
          <a:endParaRPr lang="tr-TR" sz="1600" kern="1200" dirty="0"/>
        </a:p>
      </dsp:txBody>
      <dsp:txXfrm>
        <a:off x="2719048" y="673542"/>
        <a:ext cx="2372665" cy="4944831"/>
      </dsp:txXfrm>
    </dsp:sp>
    <dsp:sp modelId="{5C5F4FD3-3CCE-4816-80DC-3F841310FC5C}">
      <dsp:nvSpPr>
        <dsp:cNvPr id="0" name=""/>
        <dsp:cNvSpPr/>
      </dsp:nvSpPr>
      <dsp:spPr>
        <a:xfrm>
          <a:off x="5423886" y="0"/>
          <a:ext cx="2372665" cy="67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Ministry</a:t>
          </a:r>
          <a:r>
            <a:rPr lang="tr-TR" sz="1800" kern="1200" dirty="0"/>
            <a:t> of </a:t>
          </a:r>
          <a:r>
            <a:rPr lang="tr-TR" sz="1800" kern="1200" dirty="0" err="1"/>
            <a:t>Treasury</a:t>
          </a:r>
          <a:r>
            <a:rPr lang="tr-TR" sz="1800" kern="1200" dirty="0"/>
            <a:t> </a:t>
          </a:r>
          <a:r>
            <a:rPr lang="tr-TR" sz="1800" kern="1200" dirty="0" err="1"/>
            <a:t>and</a:t>
          </a:r>
          <a:r>
            <a:rPr lang="tr-TR" sz="1800" kern="1200" dirty="0"/>
            <a:t> Finance- </a:t>
          </a:r>
        </a:p>
      </dsp:txBody>
      <dsp:txXfrm>
        <a:off x="5423886" y="0"/>
        <a:ext cx="2372665" cy="673542"/>
      </dsp:txXfrm>
    </dsp:sp>
    <dsp:sp modelId="{7F919101-16DB-46DA-B415-1A784DAAC9D7}">
      <dsp:nvSpPr>
        <dsp:cNvPr id="0" name=""/>
        <dsp:cNvSpPr/>
      </dsp:nvSpPr>
      <dsp:spPr>
        <a:xfrm>
          <a:off x="5423886" y="673542"/>
          <a:ext cx="2372665" cy="49448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Law No. 4749 on Regulation of Public Finance and Debt Management</a:t>
          </a:r>
          <a:r>
            <a:rPr lang="tr-TR" sz="1400" b="0" i="0" kern="1200" dirty="0"/>
            <a:t>-</a:t>
          </a:r>
          <a:r>
            <a:rPr lang="tr-TR" sz="1400" b="0" kern="1200" dirty="0">
              <a:hlinkClick xmlns:r="http://schemas.openxmlformats.org/officeDocument/2006/relationships" r:id="rId7"/>
            </a:rPr>
            <a:t>https</a:t>
          </a:r>
          <a:r>
            <a:rPr lang="tr-TR" sz="1100" kern="1200" dirty="0">
              <a:hlinkClick xmlns:r="http://schemas.openxmlformats.org/officeDocument/2006/relationships" r:id="rId7"/>
            </a:rPr>
            <a:t>://www.mevzuat.gov.tr/MevzuatMetin/1.5.4749.pdf</a:t>
          </a: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One of the agreements was published in the Official Journal for projects carried out between Turkey and the World Bank</a:t>
          </a:r>
          <a:r>
            <a:rPr lang="tr-TR" sz="1600" kern="1200" dirty="0"/>
            <a:t> </a:t>
          </a:r>
          <a:r>
            <a:rPr lang="tr-TR" sz="1600" kern="1200" dirty="0">
              <a:hlinkClick xmlns:r="http://schemas.openxmlformats.org/officeDocument/2006/relationships" r:id="rId8"/>
            </a:rPr>
            <a:t>https://www.resmigazete.gov.tr/eskiler/2009/09/20090909-1.htm</a:t>
          </a:r>
          <a:endParaRPr lang="tr-TR" sz="1600" kern="1200" dirty="0"/>
        </a:p>
      </dsp:txBody>
      <dsp:txXfrm>
        <a:off x="5423886" y="673542"/>
        <a:ext cx="2372665" cy="4944831"/>
      </dsp:txXfrm>
    </dsp:sp>
    <dsp:sp modelId="{69983352-98F5-4561-919D-5D82F2CA17CE}">
      <dsp:nvSpPr>
        <dsp:cNvPr id="0" name=""/>
        <dsp:cNvSpPr/>
      </dsp:nvSpPr>
      <dsp:spPr>
        <a:xfrm>
          <a:off x="8128724" y="0"/>
          <a:ext cx="2372665" cy="67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The</a:t>
          </a:r>
          <a:r>
            <a:rPr lang="tr-TR" sz="1800" kern="1200" dirty="0"/>
            <a:t> World Bank</a:t>
          </a:r>
        </a:p>
      </dsp:txBody>
      <dsp:txXfrm>
        <a:off x="8128724" y="0"/>
        <a:ext cx="2372665" cy="673542"/>
      </dsp:txXfrm>
    </dsp:sp>
    <dsp:sp modelId="{19B961E4-6F05-47DA-A6E2-3C71F70E8BAC}">
      <dsp:nvSpPr>
        <dsp:cNvPr id="0" name=""/>
        <dsp:cNvSpPr/>
      </dsp:nvSpPr>
      <dsp:spPr>
        <a:xfrm>
          <a:off x="8128724" y="673542"/>
          <a:ext cx="2372665" cy="49448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kern="1200" dirty="0"/>
            <a:t>Turkey - Country partnership framework for the period FY18 - FY21 (English)</a:t>
          </a:r>
          <a:r>
            <a:rPr lang="tr-TR" sz="1400" b="0" i="0" kern="1200" dirty="0"/>
            <a:t> </a:t>
          </a:r>
          <a:r>
            <a:rPr lang="tr-TR" sz="1000" kern="1200" dirty="0">
              <a:hlinkClick xmlns:r="http://schemas.openxmlformats.org/officeDocument/2006/relationships" r:id="rId9"/>
            </a:rPr>
            <a:t>http://documents.worldbank.org/curated/en/585411504231252220/Turkey-Country-partnership-framework-for-the-period-FY18-FY21</a:t>
          </a:r>
          <a:endParaRPr lang="tr-TR" sz="1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b="0" i="0" kern="1200" dirty="0"/>
            <a:t>2017-</a:t>
          </a:r>
          <a:r>
            <a:rPr lang="en-US" sz="1600" b="0" i="0" kern="1200" dirty="0"/>
            <a:t>Turkey - Forest policy </a:t>
          </a:r>
          <a:r>
            <a:rPr lang="tr-TR" sz="1100" kern="1200" dirty="0">
              <a:hlinkClick xmlns:r="http://schemas.openxmlformats.org/officeDocument/2006/relationships" r:id="rId10"/>
            </a:rPr>
            <a:t>http://documents.worldbank.org/curated/en/694751507885204989/Turkey-Forest-policy-note</a:t>
          </a:r>
          <a:endParaRPr lang="tr-T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b="0" i="0" kern="1200" dirty="0"/>
            <a:t>2017- </a:t>
          </a:r>
          <a:r>
            <a:rPr lang="en-US" sz="1400" b="0" i="0" kern="1200" dirty="0"/>
            <a:t>Poverty, Forest Dependence and Migration in the Forest Communities of Turkey : Evidence and Policy Impact Analysis</a:t>
          </a:r>
          <a:r>
            <a:rPr lang="tr-TR" sz="1200" b="0" i="0" kern="1200" dirty="0"/>
            <a:t>-</a:t>
          </a:r>
          <a:r>
            <a:rPr lang="tr-TR" sz="1200" kern="1200" dirty="0">
              <a:hlinkClick xmlns:r="http://schemas.openxmlformats.org/officeDocument/2006/relationships" r:id="rId11"/>
            </a:rPr>
            <a:t>https://openknowledge.worldbank.org/handle/10986/28590</a:t>
          </a:r>
          <a:endParaRPr lang="tr-TR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400" kern="1200" dirty="0"/>
            <a:t>2017- </a:t>
          </a:r>
          <a:r>
            <a:rPr lang="en-US" sz="1400" kern="1200" dirty="0"/>
            <a:t>Valuing Forest Products and Services in Turkey : A Pilot Study of </a:t>
          </a:r>
          <a:r>
            <a:rPr lang="en-US" sz="1400" kern="1200" dirty="0" err="1"/>
            <a:t>Bolu</a:t>
          </a:r>
          <a:r>
            <a:rPr lang="en-US" sz="1400" kern="1200" dirty="0"/>
            <a:t> Forest Area</a:t>
          </a:r>
          <a:r>
            <a:rPr lang="tr-TR" sz="1200" kern="1200" dirty="0"/>
            <a:t>-</a:t>
          </a:r>
          <a:r>
            <a:rPr lang="tr-TR" sz="1200" kern="1200" dirty="0">
              <a:hlinkClick xmlns:r="http://schemas.openxmlformats.org/officeDocument/2006/relationships" r:id="rId12"/>
            </a:rPr>
            <a:t>https://openknowledge.worldbank.org/handle/10986/22961</a:t>
          </a:r>
          <a:endParaRPr lang="tr-TR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tr-TR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1600" kern="1200" dirty="0"/>
            <a:t>	</a:t>
          </a:r>
        </a:p>
      </dsp:txBody>
      <dsp:txXfrm>
        <a:off x="8128724" y="673542"/>
        <a:ext cx="2372665" cy="49448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6257-9A92-4C95-8B15-6A98F4D90231}">
      <dsp:nvSpPr>
        <dsp:cNvPr id="0" name=""/>
        <dsp:cNvSpPr/>
      </dsp:nvSpPr>
      <dsp:spPr>
        <a:xfrm>
          <a:off x="2241532" y="155175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2471087" y="1594894"/>
        <a:ext cx="25774" cy="5154"/>
      </dsp:txXfrm>
    </dsp:sp>
    <dsp:sp modelId="{CC8B0B17-E445-4C8D-B181-1B96765A24E5}">
      <dsp:nvSpPr>
        <dsp:cNvPr id="0" name=""/>
        <dsp:cNvSpPr/>
      </dsp:nvSpPr>
      <dsp:spPr>
        <a:xfrm>
          <a:off x="2092" y="925099"/>
          <a:ext cx="2241239" cy="13447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Determination of Basic Investments-Compilation of all studies conducted to date-OGM</a:t>
          </a:r>
          <a:r>
            <a:rPr lang="tr-TR" sz="1100" kern="1200" dirty="0"/>
            <a:t>- </a:t>
          </a:r>
          <a:r>
            <a:rPr lang="tr-TR" sz="1100" kern="1200" dirty="0" err="1"/>
            <a:t>the</a:t>
          </a:r>
          <a:r>
            <a:rPr lang="tr-TR" sz="1100" kern="1200" dirty="0"/>
            <a:t> World Bank</a:t>
          </a:r>
        </a:p>
      </dsp:txBody>
      <dsp:txXfrm>
        <a:off x="2092" y="925099"/>
        <a:ext cx="2241239" cy="1344743"/>
      </dsp:txXfrm>
    </dsp:sp>
    <dsp:sp modelId="{9B193474-8D43-4C3A-B998-8F41F2E0C711}">
      <dsp:nvSpPr>
        <dsp:cNvPr id="0" name=""/>
        <dsp:cNvSpPr/>
      </dsp:nvSpPr>
      <dsp:spPr>
        <a:xfrm>
          <a:off x="4998257" y="155175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5227812" y="1594894"/>
        <a:ext cx="25774" cy="5154"/>
      </dsp:txXfrm>
    </dsp:sp>
    <dsp:sp modelId="{911A7EA1-210B-46BD-A5AD-3C800294F699}">
      <dsp:nvSpPr>
        <dsp:cNvPr id="0" name=""/>
        <dsp:cNvSpPr/>
      </dsp:nvSpPr>
      <dsp:spPr>
        <a:xfrm>
          <a:off x="2758817" y="925099"/>
          <a:ext cx="2241239" cy="13447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Consensus between the World Bank, the Ministry of Treasury and Finance and the Presidency of Strategy and Budget, the Ministry of Agriculture and Forestry</a:t>
          </a:r>
          <a:endParaRPr lang="tr-TR" sz="1100" kern="1200" dirty="0"/>
        </a:p>
      </dsp:txBody>
      <dsp:txXfrm>
        <a:off x="2758817" y="925099"/>
        <a:ext cx="2241239" cy="1344743"/>
      </dsp:txXfrm>
    </dsp:sp>
    <dsp:sp modelId="{856FF5D6-C7B0-40BA-88D1-4C58014D5406}">
      <dsp:nvSpPr>
        <dsp:cNvPr id="0" name=""/>
        <dsp:cNvSpPr/>
      </dsp:nvSpPr>
      <dsp:spPr>
        <a:xfrm>
          <a:off x="7754982" y="155175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7984537" y="1594894"/>
        <a:ext cx="25774" cy="5154"/>
      </dsp:txXfrm>
    </dsp:sp>
    <dsp:sp modelId="{F1FFB353-9A2C-4E71-830D-43461BC4A42A}">
      <dsp:nvSpPr>
        <dsp:cNvPr id="0" name=""/>
        <dsp:cNvSpPr/>
      </dsp:nvSpPr>
      <dsp:spPr>
        <a:xfrm>
          <a:off x="5515542" y="925099"/>
          <a:ext cx="2241239" cy="13447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Pre-negotiations and agreement between the General Directorates and units of the Ministries / Municipalities.</a:t>
          </a:r>
          <a:endParaRPr lang="tr-TR" sz="1100" kern="1200" dirty="0"/>
        </a:p>
      </dsp:txBody>
      <dsp:txXfrm>
        <a:off x="5515542" y="925099"/>
        <a:ext cx="2241239" cy="1344743"/>
      </dsp:txXfrm>
    </dsp:sp>
    <dsp:sp modelId="{2A2AE531-6784-4D21-83EF-540A3EC3CEAA}">
      <dsp:nvSpPr>
        <dsp:cNvPr id="0" name=""/>
        <dsp:cNvSpPr/>
      </dsp:nvSpPr>
      <dsp:spPr>
        <a:xfrm>
          <a:off x="1122712" y="2268043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5050644" y="2507909"/>
        <a:ext cx="414311" cy="5154"/>
      </dsp:txXfrm>
    </dsp:sp>
    <dsp:sp modelId="{7D3E2E1F-D0D5-4B32-9774-CC1AF826EB0B}">
      <dsp:nvSpPr>
        <dsp:cNvPr id="0" name=""/>
        <dsp:cNvSpPr/>
      </dsp:nvSpPr>
      <dsp:spPr>
        <a:xfrm>
          <a:off x="8272267" y="925099"/>
          <a:ext cx="2241239" cy="13447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Signing of a protocol between the Ministries, </a:t>
          </a:r>
          <a:r>
            <a:rPr lang="en-US" sz="1100" kern="1200" dirty="0" err="1"/>
            <a:t>Ordu</a:t>
          </a:r>
          <a:r>
            <a:rPr lang="en-US" sz="1100" kern="1200" dirty="0"/>
            <a:t> Municipality and </a:t>
          </a:r>
          <a:r>
            <a:rPr lang="en-US" sz="1100" kern="1200" dirty="0" err="1"/>
            <a:t>Ordu</a:t>
          </a:r>
          <a:r>
            <a:rPr lang="en-US" sz="1100" kern="1200" dirty="0"/>
            <a:t> Governorship</a:t>
          </a:r>
          <a:endParaRPr lang="tr-TR" sz="1100" kern="1200" dirty="0"/>
        </a:p>
      </dsp:txBody>
      <dsp:txXfrm>
        <a:off x="8272267" y="925099"/>
        <a:ext cx="2241239" cy="1344743"/>
      </dsp:txXfrm>
    </dsp:sp>
    <dsp:sp modelId="{2BACC90D-FE4E-40D9-A033-3AF4A1C81827}">
      <dsp:nvSpPr>
        <dsp:cNvPr id="0" name=""/>
        <dsp:cNvSpPr/>
      </dsp:nvSpPr>
      <dsp:spPr>
        <a:xfrm>
          <a:off x="2241532" y="341198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2471087" y="3455123"/>
        <a:ext cx="25774" cy="5154"/>
      </dsp:txXfrm>
    </dsp:sp>
    <dsp:sp modelId="{C4493497-A2E6-45F8-AEB1-9D4E7457061A}">
      <dsp:nvSpPr>
        <dsp:cNvPr id="0" name=""/>
        <dsp:cNvSpPr/>
      </dsp:nvSpPr>
      <dsp:spPr>
        <a:xfrm>
          <a:off x="2092" y="2785329"/>
          <a:ext cx="2241239" cy="13447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Starting to write detailed project</a:t>
          </a:r>
          <a:endParaRPr lang="tr-TR" sz="1100" kern="1200" dirty="0"/>
        </a:p>
      </dsp:txBody>
      <dsp:txXfrm>
        <a:off x="2092" y="2785329"/>
        <a:ext cx="2241239" cy="1344743"/>
      </dsp:txXfrm>
    </dsp:sp>
    <dsp:sp modelId="{D24F20F4-5470-4097-B561-3B854A082E42}">
      <dsp:nvSpPr>
        <dsp:cNvPr id="0" name=""/>
        <dsp:cNvSpPr/>
      </dsp:nvSpPr>
      <dsp:spPr>
        <a:xfrm>
          <a:off x="4998257" y="341198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5227812" y="3455123"/>
        <a:ext cx="25774" cy="5154"/>
      </dsp:txXfrm>
    </dsp:sp>
    <dsp:sp modelId="{89B3385A-A0BB-4A7F-B460-D98435D3C30D}">
      <dsp:nvSpPr>
        <dsp:cNvPr id="0" name=""/>
        <dsp:cNvSpPr/>
      </dsp:nvSpPr>
      <dsp:spPr>
        <a:xfrm>
          <a:off x="2758817" y="2785329"/>
          <a:ext cx="2241239" cy="13447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Completion of project writing work, approval by all parties, completion of necessary arrangements to start implementation,</a:t>
          </a:r>
          <a:endParaRPr lang="tr-TR" sz="1100" kern="1200" dirty="0"/>
        </a:p>
      </dsp:txBody>
      <dsp:txXfrm>
        <a:off x="2758817" y="2785329"/>
        <a:ext cx="2241239" cy="1344743"/>
      </dsp:txXfrm>
    </dsp:sp>
    <dsp:sp modelId="{C378FD6F-E5E2-4648-BF4D-6DAA84272DC4}">
      <dsp:nvSpPr>
        <dsp:cNvPr id="0" name=""/>
        <dsp:cNvSpPr/>
      </dsp:nvSpPr>
      <dsp:spPr>
        <a:xfrm>
          <a:off x="7754982" y="3411981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7984537" y="3455123"/>
        <a:ext cx="25774" cy="5154"/>
      </dsp:txXfrm>
    </dsp:sp>
    <dsp:sp modelId="{0BDF9580-84CC-4EE0-8931-B7E76BF753F1}">
      <dsp:nvSpPr>
        <dsp:cNvPr id="0" name=""/>
        <dsp:cNvSpPr/>
      </dsp:nvSpPr>
      <dsp:spPr>
        <a:xfrm>
          <a:off x="5515542" y="2785329"/>
          <a:ext cx="2241239" cy="13447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The signing of the Loan Agreement between REPUBLIC OF TURKEY AND THE WORLD BANK</a:t>
          </a:r>
          <a:r>
            <a:rPr lang="tr-TR" sz="1100" kern="1200" dirty="0"/>
            <a:t>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Inclusion of the project in the investment programs of the institutions.</a:t>
          </a:r>
          <a:endParaRPr lang="tr-TR" sz="1100" kern="1200" dirty="0"/>
        </a:p>
      </dsp:txBody>
      <dsp:txXfrm>
        <a:off x="5515542" y="2785329"/>
        <a:ext cx="2241239" cy="1344743"/>
      </dsp:txXfrm>
    </dsp:sp>
    <dsp:sp modelId="{7657417C-EEAF-452C-A597-8E5FA3E2A056}">
      <dsp:nvSpPr>
        <dsp:cNvPr id="0" name=""/>
        <dsp:cNvSpPr/>
      </dsp:nvSpPr>
      <dsp:spPr>
        <a:xfrm>
          <a:off x="8272267" y="2785329"/>
          <a:ext cx="2241239" cy="13447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kern="1200" dirty="0" err="1"/>
            <a:t>Implementation</a:t>
          </a:r>
          <a:r>
            <a:rPr lang="tr-TR" sz="1100" kern="1200" dirty="0"/>
            <a:t> of </a:t>
          </a:r>
          <a:r>
            <a:rPr lang="tr-TR" sz="1100" kern="1200" dirty="0" err="1"/>
            <a:t>the</a:t>
          </a:r>
          <a:r>
            <a:rPr lang="tr-TR" sz="1100" kern="1200" dirty="0"/>
            <a:t> Project</a:t>
          </a:r>
        </a:p>
      </dsp:txBody>
      <dsp:txXfrm>
        <a:off x="8272267" y="2785329"/>
        <a:ext cx="2241239" cy="1344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3B10D5-FB2B-4122-B9E5-85E28B7A7B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31E7A9C-D50F-444C-B22C-68727E783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E06F75-50E7-41A1-B7BB-87C94E60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9C95E3-8863-4AEC-A287-CF1B6264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D28BCB4-2798-4A4F-A127-652789AC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81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D70412-3A74-445D-A577-2AE69ACE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9567561-6A43-4CF3-B0BA-B15AD1DBA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54655F-67D8-4B44-AD86-3F875C8A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D069BF-FCFB-4C71-B3C3-F013C53D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B6DEAD-6EBF-41EB-A104-37C467F5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19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19C50DA-A783-4AFD-BB19-4BC07A954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C781CB4-A110-44E1-AB73-D0574B02E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5DFAE45-B045-4E40-AE64-E8758CFD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A3C7E7-4B0D-4966-8407-507783A4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3FEAED-5657-4089-B256-07B928C0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20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A533F5-B44D-46F1-BA63-85C1CCFD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6620C6-60F2-4CDC-A52E-64EF9E59F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FE8825-23A2-4BFF-A099-6432DEC8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2578472-62AC-4DE6-A65F-9864E95B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406B63-ACA0-4FE7-A08C-9CBB7C3A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EEC83C-6561-4305-8803-773DEEA5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071CEA-42CC-47F7-8D44-E942FA0B8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951FF1-CAE9-413B-8900-77808DB9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84919F-E2EF-40D3-86BF-992FD9D0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935341-69D8-47E1-B848-11E2D2DD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33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656427-B927-4064-A509-FB451B0D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93425A-D00E-48FA-88A8-1213A8310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7ACE52-3C49-4277-8F27-9955F2CCF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586B7C-6C48-4DBC-858E-4E66BEE2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4F3B741-4419-4AEC-A1CF-FF50AD4F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0A20DF8-917B-4FB9-AA84-E49C6C6C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96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41EA96-0F18-4E21-AA2E-6D0B6443D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F80F422-F03F-44C0-8B65-AB669192A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23876F3-DCD9-4CE4-B987-279D65AF7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5899B83-FCE8-4BB9-B682-BE6C0C157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7698B14-427D-4610-9B70-5330715F8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85C36FA-6566-4DB8-BCEA-6F6FD825D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16F7EBB-BFC4-4734-A008-8E87D04E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6E68CF8-E4CC-48A8-BB8A-64329862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998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C3590B-76DC-406E-93FB-A13CDF20F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0B3DA0E-70E3-4DAC-93AA-A4B7A09E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C325B28-AC7E-4462-8C13-EFBEF100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813A24E-1E76-43A9-9D6A-597383EEE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18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46F2883-A218-4AE2-8178-613D4111E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D1962A7-76D4-46CD-A95C-4C2B0A61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E4013F7-6E18-4A7A-BC6D-03ED5F65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84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14C134-05CD-4317-A217-5C73DF5D2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82E15B-24BF-49AB-AAF5-4824B4BE9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7359BAE-8DEA-4236-9C94-362ABC011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ED10B1C-FDFF-48FB-9870-1653DFA1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2B4619C-E569-4A75-BE7C-18C6D105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3FF0FA-7921-4E61-979C-B1A390A8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08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4CC09F-B2D1-43F1-A124-0A565F492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D072864-40BB-4AD1-A5A3-91F1A5E82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5E5120D-57ED-4E85-A8B9-3C63B9B0C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2C484D5-66EE-4A74-B11C-BE64BF9C3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A475E1-D4B3-407C-91C0-1310736A1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5E458B8-5DD2-4D51-AB4E-3FCC1F81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1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2632725-A5D0-42A3-9D8F-A61D52061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3B7A313-06C8-4344-A0D9-7FA22AD99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0A7A02-AA3D-4B58-A4B5-5163A77AB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F341-BBEB-4A62-BFAC-019AE1752D2D}" type="datetimeFigureOut">
              <a:rPr lang="tr-TR" smtClean="0"/>
              <a:t>25.12.2019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34E40E-0062-4FE6-B659-4F32736E5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D6DAF5-8FB1-4122-AC58-3E5A04D34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D10EA-E6FF-492E-971A-403F5C2D10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3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y-bi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AB648E-BDB8-4E35-823E-403C25EE82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 Institutions and Legislations for </a:t>
            </a:r>
            <a:r>
              <a:rPr lang="en-US" dirty="0" err="1"/>
              <a:t>Bolaman</a:t>
            </a:r>
            <a:r>
              <a:rPr lang="en-US" dirty="0"/>
              <a:t> Basin Project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A8A40B6-FF45-48C9-8567-6F5E03A4F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25 December 2019 </a:t>
            </a:r>
          </a:p>
        </p:txBody>
      </p:sp>
    </p:spTree>
    <p:extLst>
      <p:ext uri="{BB962C8B-B14F-4D97-AF65-F5344CB8AC3E}">
        <p14:creationId xmlns:p14="http://schemas.microsoft.com/office/powerpoint/2010/main" val="348596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DD6DEE-1E47-433F-B4CC-E7669728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General </a:t>
            </a:r>
            <a:r>
              <a:rPr lang="tr-TR" dirty="0" err="1"/>
              <a:t>Scheme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1D66FD1-DCC0-4CA8-9A7A-837D766B4F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871970"/>
              </p:ext>
            </p:extLst>
          </p:nvPr>
        </p:nvGraphicFramePr>
        <p:xfrm>
          <a:off x="838200" y="1150070"/>
          <a:ext cx="10515600" cy="5026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386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B76091-6E44-4DC2-ABBC-18E114F5B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8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Related Units of General Directorate of Forestry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A287B8D1-05E6-453B-BC89-47E1DC91A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038925"/>
              </p:ext>
            </p:extLst>
          </p:nvPr>
        </p:nvGraphicFramePr>
        <p:xfrm>
          <a:off x="838200" y="1225485"/>
          <a:ext cx="10515600" cy="495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4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1C210B-EC11-430A-8831-14A68828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4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/>
              <a:t>Related Units of the Ministry of Agriculture and Forestry</a:t>
            </a:r>
            <a:endParaRPr lang="tr-TR" sz="3200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559F2FCF-2B6A-4358-AD38-CF1A96AF2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637626"/>
              </p:ext>
            </p:extLst>
          </p:nvPr>
        </p:nvGraphicFramePr>
        <p:xfrm>
          <a:off x="838200" y="1385740"/>
          <a:ext cx="10515600" cy="4791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38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4DD143-30DD-4651-8273-6D216F61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06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Diğer Bakanlıkların İlgili Birimleri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79227565-8230-4D02-817A-F34796F3F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115721"/>
              </p:ext>
            </p:extLst>
          </p:nvPr>
        </p:nvGraphicFramePr>
        <p:xfrm>
          <a:off x="838200" y="1216058"/>
          <a:ext cx="10515600" cy="4960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0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1DFD56-FF5C-487A-BD85-4BD7933FE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1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Relevant Units of Governorship and Municipality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8678645D-EB7F-4CD8-9D9E-75681D487B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605688"/>
              </p:ext>
            </p:extLst>
          </p:nvPr>
        </p:nvGraphicFramePr>
        <p:xfrm>
          <a:off x="838200" y="1461155"/>
          <a:ext cx="10515600" cy="4715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042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8D0F38-6110-4521-9040-ECFFF411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68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Civil Societies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Private</a:t>
            </a:r>
            <a:r>
              <a:rPr lang="tr-TR" dirty="0"/>
              <a:t> </a:t>
            </a:r>
            <a:r>
              <a:rPr lang="tr-TR" dirty="0" err="1"/>
              <a:t>Sector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0CAF42-FB9B-4763-9041-2F6A46691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Ordu</a:t>
            </a:r>
            <a:r>
              <a:rPr lang="en-US" dirty="0"/>
              <a:t> Province Beekeepers Association- </a:t>
            </a:r>
            <a:r>
              <a:rPr lang="en-US" dirty="0">
                <a:hlinkClick r:id="rId2"/>
              </a:rPr>
              <a:t>http://www.oray-bir.com/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Associaton</a:t>
            </a:r>
            <a:r>
              <a:rPr lang="en-US" dirty="0"/>
              <a:t> of Development of </a:t>
            </a:r>
            <a:r>
              <a:rPr lang="en-US" dirty="0" err="1"/>
              <a:t>Aybastı</a:t>
            </a:r>
            <a:r>
              <a:rPr lang="en-US" dirty="0"/>
              <a:t> and Surrounding</a:t>
            </a:r>
            <a:endParaRPr lang="tr-TR" dirty="0"/>
          </a:p>
          <a:p>
            <a:r>
              <a:rPr lang="tr-TR" dirty="0"/>
              <a:t>++</a:t>
            </a:r>
          </a:p>
          <a:p>
            <a:r>
              <a:rPr lang="tr-TR" dirty="0"/>
              <a:t>+++</a:t>
            </a:r>
          </a:p>
          <a:p>
            <a:r>
              <a:rPr lang="tr-TR" dirty="0"/>
              <a:t>+++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3BCFFF-1862-44CB-BD4A-A6E8F600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15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600" dirty="0" err="1"/>
              <a:t>Related</a:t>
            </a:r>
            <a:r>
              <a:rPr lang="tr-TR" sz="3600" dirty="0"/>
              <a:t> </a:t>
            </a:r>
            <a:r>
              <a:rPr lang="tr-TR" sz="3600" dirty="0" err="1"/>
              <a:t>Legislations</a:t>
            </a:r>
            <a:endParaRPr lang="tr-TR" sz="3600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ED7F9C69-0E49-48F4-B4EA-F04820922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041281"/>
              </p:ext>
            </p:extLst>
          </p:nvPr>
        </p:nvGraphicFramePr>
        <p:xfrm>
          <a:off x="838200" y="952108"/>
          <a:ext cx="10515600" cy="5618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66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EB2DBA-AC6C-4698-9287-2E633FC5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40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Possible work schedule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CB596557-1936-4436-A5F4-0C856DEF6B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554828"/>
              </p:ext>
            </p:extLst>
          </p:nvPr>
        </p:nvGraphicFramePr>
        <p:xfrm>
          <a:off x="838200" y="1121790"/>
          <a:ext cx="10515600" cy="5055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211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1287</Words>
  <Application>Microsoft Office PowerPoint</Application>
  <PresentationFormat>Geniş ekran</PresentationFormat>
  <Paragraphs>125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Related Institutions and Legislations for Bolaman Basin Project</vt:lpstr>
      <vt:lpstr>General Scheme</vt:lpstr>
      <vt:lpstr>Related Units of General Directorate of Forestry</vt:lpstr>
      <vt:lpstr>Related Units of the Ministry of Agriculture and Forestry</vt:lpstr>
      <vt:lpstr>Diğer Bakanlıkların İlgili Birimleri</vt:lpstr>
      <vt:lpstr>Relevant Units of Governorship and Municipality</vt:lpstr>
      <vt:lpstr>Civil Societies and Private Sector</vt:lpstr>
      <vt:lpstr>Related Legislations</vt:lpstr>
      <vt:lpstr>Possible work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Bolaman Havzası İle İlgili Kurumlar</dc:title>
  <dc:creator>Windows Kullanıcısı</dc:creator>
  <cp:lastModifiedBy>Windows Kullanıcısı</cp:lastModifiedBy>
  <cp:revision>34</cp:revision>
  <dcterms:created xsi:type="dcterms:W3CDTF">2019-12-25T04:27:13Z</dcterms:created>
  <dcterms:modified xsi:type="dcterms:W3CDTF">2019-12-25T16:39:47Z</dcterms:modified>
</cp:coreProperties>
</file>