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sldIdLst>
    <p:sldId id="256" r:id="rId5"/>
    <p:sldId id="259" r:id="rId6"/>
    <p:sldId id="269" r:id="rId7"/>
    <p:sldId id="270" r:id="rId8"/>
    <p:sldId id="271" r:id="rId9"/>
    <p:sldId id="273" r:id="rId10"/>
    <p:sldId id="275" r:id="rId11"/>
    <p:sldId id="274" r:id="rId12"/>
    <p:sldId id="272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B57D"/>
    <a:srgbClr val="00A0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7"/>
  </p:normalViewPr>
  <p:slideViewPr>
    <p:cSldViewPr snapToGrid="0" snapToObjects="1">
      <p:cViewPr varScale="1">
        <p:scale>
          <a:sx n="83" d="100"/>
          <a:sy n="83" d="100"/>
        </p:scale>
        <p:origin x="14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0BE6B2-4E9E-420A-BCEF-FB922B7F6061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ED75F7B1-7F15-42BD-A4AD-FE3305758EE2}">
      <dgm:prSet phldrT="[Metin]" custT="1"/>
      <dgm:spPr>
        <a:xfrm>
          <a:off x="5400597" y="1149402"/>
          <a:ext cx="2071147" cy="503262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7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Presidency of the Republic of Turkey</a:t>
          </a:r>
        </a:p>
      </dgm:t>
    </dgm:pt>
    <dgm:pt modelId="{40A8165F-CF45-4FA2-A148-B0ACF534662D}" type="parTrans" cxnId="{4E9C36C9-C2C6-4C55-827F-8FC2879C9C18}">
      <dgm:prSet/>
      <dgm:spPr/>
      <dgm:t>
        <a:bodyPr/>
        <a:lstStyle/>
        <a:p>
          <a:endParaRPr lang="tr-TR"/>
        </a:p>
      </dgm:t>
    </dgm:pt>
    <dgm:pt modelId="{63B54A4E-6529-4AB8-BAF1-C03B70ABA0AD}" type="sibTrans" cxnId="{4E9C36C9-C2C6-4C55-827F-8FC2879C9C18}">
      <dgm:prSet/>
      <dgm:spPr/>
      <dgm:t>
        <a:bodyPr/>
        <a:lstStyle/>
        <a:p>
          <a:endParaRPr lang="tr-TR"/>
        </a:p>
      </dgm:t>
    </dgm:pt>
    <dgm:pt modelId="{9D4FB716-3F86-47FC-A6BF-9B590C1FE48C}" type="asst">
      <dgm:prSet phldrT="[Metin]" custT="1"/>
      <dgm:spPr>
        <a:xfrm>
          <a:off x="7686225" y="1617778"/>
          <a:ext cx="2071147" cy="503262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7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Presidential Policy Councils</a:t>
          </a:r>
        </a:p>
      </dgm:t>
    </dgm:pt>
    <dgm:pt modelId="{155CD70C-61A4-4040-B8B8-A8ADBA749FED}" type="parTrans" cxnId="{A6284EF0-A09D-4927-964E-2E7225B654EA}">
      <dgm:prSet/>
      <dgm:spPr>
        <a:xfrm>
          <a:off x="6436171" y="1652664"/>
          <a:ext cx="1250054" cy="216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745"/>
              </a:lnTo>
              <a:lnTo>
                <a:pt x="1250054" y="216745"/>
              </a:lnTo>
            </a:path>
          </a:pathLst>
        </a:custGeo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E6BEC90D-AFEE-443D-8674-2F3E94BD6D83}" type="sibTrans" cxnId="{A6284EF0-A09D-4927-964E-2E7225B654EA}">
      <dgm:prSet/>
      <dgm:spPr/>
      <dgm:t>
        <a:bodyPr/>
        <a:lstStyle/>
        <a:p>
          <a:endParaRPr lang="tr-TR"/>
        </a:p>
      </dgm:t>
    </dgm:pt>
    <dgm:pt modelId="{1B7E44AE-27EE-49A8-A2EC-84B52A994915}">
      <dgm:prSet phldrT="[Metin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xfrm>
          <a:off x="1668195" y="3047044"/>
          <a:ext cx="2071147" cy="503262"/>
        </a:xfrm>
        <a:prstGeom prst="rect">
          <a:avLst/>
        </a:prstGeom>
        <a:gradFill rotWithShape="1">
          <a:gsLst>
            <a:gs pos="0">
              <a:srgbClr val="C0504D">
                <a:tint val="50000"/>
                <a:satMod val="300000"/>
              </a:srgbClr>
            </a:gs>
            <a:gs pos="35000">
              <a:srgbClr val="C0504D">
                <a:tint val="37000"/>
                <a:satMod val="300000"/>
              </a:srgbClr>
            </a:gs>
            <a:gs pos="100000">
              <a:srgbClr val="C0504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en-US" sz="1000" b="0" i="0" noProof="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Ministry of Agriculture and Forestry</a:t>
          </a:r>
          <a:endParaRPr lang="en-US" sz="1000" noProof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001040D6-30EE-4882-8171-B09C1E3D3950}" type="parTrans" cxnId="{1DE59775-245F-427F-9DF0-14D7194D2ADA}">
      <dgm:prSet/>
      <dgm:spPr>
        <a:xfrm>
          <a:off x="2703768" y="1652664"/>
          <a:ext cx="3732402" cy="1394379"/>
        </a:xfrm>
        <a:custGeom>
          <a:avLst/>
          <a:gdLst/>
          <a:ahLst/>
          <a:cxnLst/>
          <a:rect l="0" t="0" r="0" b="0"/>
          <a:pathLst>
            <a:path>
              <a:moveTo>
                <a:pt x="3732402" y="0"/>
              </a:moveTo>
              <a:lnTo>
                <a:pt x="3732402" y="1288694"/>
              </a:lnTo>
              <a:lnTo>
                <a:pt x="0" y="1288694"/>
              </a:lnTo>
              <a:lnTo>
                <a:pt x="0" y="1394379"/>
              </a:lnTo>
            </a:path>
          </a:pathLst>
        </a:custGeo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C1CFF9BD-13C5-4D11-96C9-883100C2C22C}" type="sibTrans" cxnId="{1DE59775-245F-427F-9DF0-14D7194D2ADA}">
      <dgm:prSet/>
      <dgm:spPr/>
      <dgm:t>
        <a:bodyPr/>
        <a:lstStyle/>
        <a:p>
          <a:endParaRPr lang="tr-TR"/>
        </a:p>
      </dgm:t>
    </dgm:pt>
    <dgm:pt modelId="{EB3A8B7C-27BA-4E3E-AA1B-4DFF402EE950}">
      <dgm:prSet phldrT="[Metin]" custT="1"/>
      <dgm:spPr>
        <a:xfrm>
          <a:off x="4574184" y="3047044"/>
          <a:ext cx="2071147" cy="503262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000" b="0" i="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Ministry of Trade</a:t>
          </a:r>
          <a:endParaRPr lang="en-US" sz="1000" noProof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166E56F-AEA4-46A0-B4D0-3828D61FC9DE}" type="parTrans" cxnId="{0A957E0B-FEBE-44F1-B4DD-C4142448B8C0}">
      <dgm:prSet/>
      <dgm:spPr>
        <a:xfrm>
          <a:off x="5609758" y="1652664"/>
          <a:ext cx="826412" cy="1394379"/>
        </a:xfrm>
        <a:custGeom>
          <a:avLst/>
          <a:gdLst/>
          <a:ahLst/>
          <a:cxnLst/>
          <a:rect l="0" t="0" r="0" b="0"/>
          <a:pathLst>
            <a:path>
              <a:moveTo>
                <a:pt x="826412" y="0"/>
              </a:moveTo>
              <a:lnTo>
                <a:pt x="826412" y="1288694"/>
              </a:lnTo>
              <a:lnTo>
                <a:pt x="0" y="1288694"/>
              </a:lnTo>
              <a:lnTo>
                <a:pt x="0" y="1394379"/>
              </a:lnTo>
            </a:path>
          </a:pathLst>
        </a:custGeo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6A09E3D1-1E2B-4D24-98F7-A822D38BAAC4}" type="sibTrans" cxnId="{0A957E0B-FEBE-44F1-B4DD-C4142448B8C0}">
      <dgm:prSet/>
      <dgm:spPr/>
      <dgm:t>
        <a:bodyPr/>
        <a:lstStyle/>
        <a:p>
          <a:endParaRPr lang="tr-TR"/>
        </a:p>
      </dgm:t>
    </dgm:pt>
    <dgm:pt modelId="{009D7903-D5B2-4351-9FC3-CA9893B58684}" type="asst">
      <dgm:prSet phldrT="[Metin]" custT="1"/>
      <dgm:spPr>
        <a:xfrm>
          <a:off x="6544966" y="2332411"/>
          <a:ext cx="2071147" cy="503262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700" b="0" i="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Council of Health and Food Policies</a:t>
          </a:r>
          <a:endParaRPr lang="en-US" sz="700" noProof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7535359-5D98-4BD4-8029-5EA2C341D5C6}" type="parTrans" cxnId="{7971F5D8-C01F-42CA-A806-254BAC9FDD8C}">
      <dgm:prSet/>
      <dgm:spPr>
        <a:xfrm>
          <a:off x="8616114" y="2121041"/>
          <a:ext cx="105685" cy="463001"/>
        </a:xfrm>
        <a:custGeom>
          <a:avLst/>
          <a:gdLst/>
          <a:ahLst/>
          <a:cxnLst/>
          <a:rect l="0" t="0" r="0" b="0"/>
          <a:pathLst>
            <a:path>
              <a:moveTo>
                <a:pt x="105685" y="0"/>
              </a:moveTo>
              <a:lnTo>
                <a:pt x="105685" y="463001"/>
              </a:lnTo>
              <a:lnTo>
                <a:pt x="0" y="463001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EA0867BD-C2F7-4B4D-8242-C579B291831D}" type="sibTrans" cxnId="{7971F5D8-C01F-42CA-A806-254BAC9FDD8C}">
      <dgm:prSet/>
      <dgm:spPr/>
      <dgm:t>
        <a:bodyPr/>
        <a:lstStyle/>
        <a:p>
          <a:endParaRPr lang="tr-TR"/>
        </a:p>
      </dgm:t>
    </dgm:pt>
    <dgm:pt modelId="{91314B46-5F19-46B3-912C-019A1F9124D9}" type="asst">
      <dgm:prSet phldrT="[Metin]" custT="1"/>
      <dgm:spPr>
        <a:xfrm>
          <a:off x="8827484" y="2332411"/>
          <a:ext cx="2071147" cy="503262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700" b="0" i="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Council of Local Administration Policies</a:t>
          </a:r>
          <a:endParaRPr lang="en-US" sz="700" noProof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24DA867-22DA-4DED-8B88-C4F45C1E922D}" type="parTrans" cxnId="{B1AB1E4D-772E-4E2F-B6B6-88EA42425501}">
      <dgm:prSet/>
      <dgm:spPr>
        <a:xfrm>
          <a:off x="8721799" y="2121041"/>
          <a:ext cx="105685" cy="463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001"/>
              </a:lnTo>
              <a:lnTo>
                <a:pt x="105685" y="463001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7CC1F667-89DB-4687-831A-3717C6D13599}" type="sibTrans" cxnId="{B1AB1E4D-772E-4E2F-B6B6-88EA42425501}">
      <dgm:prSet/>
      <dgm:spPr/>
      <dgm:t>
        <a:bodyPr/>
        <a:lstStyle/>
        <a:p>
          <a:endParaRPr lang="tr-TR"/>
        </a:p>
      </dgm:t>
    </dgm:pt>
    <dgm:pt modelId="{F8B21E6B-CD5D-436E-86E7-8450F64CF9D1}">
      <dgm:prSet phldrT="[Metin]" custT="1"/>
      <dgm:spPr>
        <a:xfrm>
          <a:off x="9139220" y="3047044"/>
          <a:ext cx="2071147" cy="503262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900" b="0" i="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Ministry of Industry and Technology</a:t>
          </a:r>
          <a:endParaRPr lang="en-US" sz="900" noProof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7C4D562-DD51-4FB1-8232-A684F7BD8B3C}" type="parTrans" cxnId="{F1DD962C-2B19-4878-BF61-4F94FC7A5CA6}">
      <dgm:prSet/>
      <dgm:spPr>
        <a:xfrm>
          <a:off x="6436171" y="1652664"/>
          <a:ext cx="3738622" cy="1394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8694"/>
              </a:lnTo>
              <a:lnTo>
                <a:pt x="3738622" y="1288694"/>
              </a:lnTo>
              <a:lnTo>
                <a:pt x="3738622" y="1394379"/>
              </a:lnTo>
            </a:path>
          </a:pathLst>
        </a:custGeo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BC9188F1-60A2-42A0-B0FB-644B58577D54}" type="sibTrans" cxnId="{F1DD962C-2B19-4878-BF61-4F94FC7A5CA6}">
      <dgm:prSet/>
      <dgm:spPr/>
      <dgm:t>
        <a:bodyPr/>
        <a:lstStyle/>
        <a:p>
          <a:endParaRPr lang="tr-TR"/>
        </a:p>
      </dgm:t>
    </dgm:pt>
    <dgm:pt modelId="{339E6754-4BAB-4E29-9E32-A84617E16D77}" type="asst">
      <dgm:prSet phldrT="[Metin]" custT="1"/>
      <dgm:spPr>
        <a:xfrm>
          <a:off x="3121189" y="1617778"/>
          <a:ext cx="2071147" cy="503262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7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Presidency of Strategy and Budget</a:t>
          </a:r>
        </a:p>
      </dgm:t>
    </dgm:pt>
    <dgm:pt modelId="{C86D3048-8348-41C2-B0EC-E51429B2F060}" type="parTrans" cxnId="{A2679D97-43F2-4EDB-AF8D-2A37FF5F3945}">
      <dgm:prSet/>
      <dgm:spPr>
        <a:xfrm>
          <a:off x="5192337" y="1652664"/>
          <a:ext cx="1243833" cy="216745"/>
        </a:xfrm>
        <a:custGeom>
          <a:avLst/>
          <a:gdLst/>
          <a:ahLst/>
          <a:cxnLst/>
          <a:rect l="0" t="0" r="0" b="0"/>
          <a:pathLst>
            <a:path>
              <a:moveTo>
                <a:pt x="1243833" y="0"/>
              </a:moveTo>
              <a:lnTo>
                <a:pt x="1243833" y="216745"/>
              </a:lnTo>
              <a:lnTo>
                <a:pt x="0" y="216745"/>
              </a:lnTo>
            </a:path>
          </a:pathLst>
        </a:custGeo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A8851F4C-566C-4060-B50E-24646A202EF6}" type="sibTrans" cxnId="{A2679D97-43F2-4EDB-AF8D-2A37FF5F3945}">
      <dgm:prSet/>
      <dgm:spPr/>
      <dgm:t>
        <a:bodyPr/>
        <a:lstStyle/>
        <a:p>
          <a:endParaRPr lang="tr-TR"/>
        </a:p>
      </dgm:t>
    </dgm:pt>
    <dgm:pt modelId="{2471CBB4-F4F0-4283-AAD3-FC4E29EAEAAD}" type="asst">
      <dgm:prSet phldrT="[Metin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xfrm>
          <a:off x="1979931" y="2332411"/>
          <a:ext cx="2071147" cy="503262"/>
        </a:xfrm>
        <a:prstGeom prst="rect">
          <a:avLst/>
        </a:prstGeom>
        <a:gradFill rotWithShape="1">
          <a:gsLst>
            <a:gs pos="0">
              <a:srgbClr val="4BACC6">
                <a:tint val="50000"/>
                <a:satMod val="300000"/>
              </a:srgbClr>
            </a:gs>
            <a:gs pos="35000">
              <a:srgbClr val="4BACC6">
                <a:tint val="37000"/>
                <a:satMod val="300000"/>
              </a:srgbClr>
            </a:gs>
            <a:gs pos="100000">
              <a:srgbClr val="4BACC6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BACC6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en-US" sz="900" noProof="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National Development Plans</a:t>
          </a:r>
        </a:p>
      </dgm:t>
    </dgm:pt>
    <dgm:pt modelId="{DB564062-ADE6-44C7-A9BF-62EF1B9DEED6}" type="parTrans" cxnId="{33381607-D055-47DC-9347-85D73BA85289}">
      <dgm:prSet/>
      <dgm:spPr>
        <a:xfrm>
          <a:off x="4051078" y="2121041"/>
          <a:ext cx="105685" cy="463001"/>
        </a:xfrm>
        <a:custGeom>
          <a:avLst/>
          <a:gdLst/>
          <a:ahLst/>
          <a:cxnLst/>
          <a:rect l="0" t="0" r="0" b="0"/>
          <a:pathLst>
            <a:path>
              <a:moveTo>
                <a:pt x="105685" y="0"/>
              </a:moveTo>
              <a:lnTo>
                <a:pt x="105685" y="463001"/>
              </a:lnTo>
              <a:lnTo>
                <a:pt x="0" y="463001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ABD4026E-5CB8-464A-971C-B1C548EECE75}" type="sibTrans" cxnId="{33381607-D055-47DC-9347-85D73BA85289}">
      <dgm:prSet/>
      <dgm:spPr/>
      <dgm:t>
        <a:bodyPr/>
        <a:lstStyle/>
        <a:p>
          <a:endParaRPr lang="tr-TR"/>
        </a:p>
      </dgm:t>
    </dgm:pt>
    <dgm:pt modelId="{8003E329-DCCB-4E90-A39C-F7189AF22B07}" type="asst">
      <dgm:prSet phldrT="[Metin]" custT="1"/>
      <dgm:spPr>
        <a:xfrm>
          <a:off x="4262448" y="2332411"/>
          <a:ext cx="2071147" cy="503262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tr-TR" sz="7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GD </a:t>
          </a:r>
          <a:r>
            <a:rPr lang="en-US" sz="7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of Sectors and Public Investments</a:t>
          </a:r>
        </a:p>
      </dgm:t>
    </dgm:pt>
    <dgm:pt modelId="{F3A4761B-0F82-47ED-B1D8-F8E88E1E4E45}" type="parTrans" cxnId="{99394F3B-0DAA-4BF5-8B2D-360F712864D2}">
      <dgm:prSet/>
      <dgm:spPr>
        <a:xfrm>
          <a:off x="4156763" y="2121041"/>
          <a:ext cx="105685" cy="463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001"/>
              </a:lnTo>
              <a:lnTo>
                <a:pt x="105685" y="463001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5D1C5959-C9C3-4454-AD61-E8A657EC20C2}" type="sibTrans" cxnId="{99394F3B-0DAA-4BF5-8B2D-360F712864D2}">
      <dgm:prSet/>
      <dgm:spPr/>
      <dgm:t>
        <a:bodyPr/>
        <a:lstStyle/>
        <a:p>
          <a:endParaRPr lang="tr-TR"/>
        </a:p>
      </dgm:t>
    </dgm:pt>
    <dgm:pt modelId="{1054E155-DB17-4E49-B6AF-0F1A68EA7AE6}">
      <dgm:prSet phldrT="[Metin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xfrm>
          <a:off x="9149" y="3761677"/>
          <a:ext cx="2071147" cy="503262"/>
        </a:xfrm>
        <a:prstGeom prst="rect">
          <a:avLst/>
        </a:prstGeom>
        <a:gradFill rotWithShape="1">
          <a:gsLst>
            <a:gs pos="0">
              <a:srgbClr val="C0504D">
                <a:tint val="50000"/>
                <a:satMod val="300000"/>
              </a:srgbClr>
            </a:gs>
            <a:gs pos="35000">
              <a:srgbClr val="C0504D">
                <a:tint val="37000"/>
                <a:satMod val="300000"/>
              </a:srgbClr>
            </a:gs>
            <a:gs pos="100000">
              <a:srgbClr val="C0504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en-US" sz="1200" noProof="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GD of Forests</a:t>
          </a:r>
        </a:p>
      </dgm:t>
    </dgm:pt>
    <dgm:pt modelId="{5526712F-C86E-4A1A-8A94-AC270DD076CD}" type="parTrans" cxnId="{1FBDA6B0-F3D4-4E18-B6A9-8C3DEA734B74}">
      <dgm:prSet/>
      <dgm:spPr>
        <a:xfrm>
          <a:off x="2080296" y="3550307"/>
          <a:ext cx="623472" cy="463001"/>
        </a:xfrm>
        <a:custGeom>
          <a:avLst/>
          <a:gdLst/>
          <a:ahLst/>
          <a:cxnLst/>
          <a:rect l="0" t="0" r="0" b="0"/>
          <a:pathLst>
            <a:path>
              <a:moveTo>
                <a:pt x="623472" y="0"/>
              </a:moveTo>
              <a:lnTo>
                <a:pt x="623472" y="463001"/>
              </a:lnTo>
              <a:lnTo>
                <a:pt x="0" y="463001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BB22394F-CBA6-49E7-BB69-E287E7EE0A8F}" type="sibTrans" cxnId="{1FBDA6B0-F3D4-4E18-B6A9-8C3DEA734B74}">
      <dgm:prSet/>
      <dgm:spPr/>
      <dgm:t>
        <a:bodyPr/>
        <a:lstStyle/>
        <a:p>
          <a:endParaRPr lang="tr-TR"/>
        </a:p>
      </dgm:t>
    </dgm:pt>
    <dgm:pt modelId="{A823BD16-5D2A-45D0-8E4B-9990E2FCF966}">
      <dgm:prSet phldrT="[Metin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xfrm>
          <a:off x="526936" y="4476310"/>
          <a:ext cx="2071147" cy="316255"/>
        </a:xfrm>
        <a:prstGeom prst="rect">
          <a:avLst/>
        </a:prstGeom>
        <a:gradFill rotWithShape="1">
          <a:gsLst>
            <a:gs pos="0">
              <a:srgbClr val="C0504D">
                <a:tint val="50000"/>
                <a:satMod val="300000"/>
              </a:srgbClr>
            </a:gs>
            <a:gs pos="35000">
              <a:srgbClr val="C0504D">
                <a:tint val="37000"/>
                <a:satMod val="300000"/>
              </a:srgbClr>
            </a:gs>
            <a:gs pos="100000">
              <a:srgbClr val="C0504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en-US" sz="900" noProof="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Depart</a:t>
          </a:r>
          <a:r>
            <a:rPr lang="tr-TR" sz="900" noProof="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.</a:t>
          </a:r>
          <a:r>
            <a:rPr lang="en-US" sz="900" noProof="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of N</a:t>
          </a:r>
          <a:r>
            <a:rPr lang="tr-TR" sz="900" noProof="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WFPs and </a:t>
          </a:r>
          <a:r>
            <a:rPr lang="en-US" sz="900" noProof="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Services </a:t>
          </a:r>
        </a:p>
      </dgm:t>
    </dgm:pt>
    <dgm:pt modelId="{3BE4FE4E-55EB-472C-8CBD-779AEE30E62F}" type="parTrans" cxnId="{FE97A523-ACA3-4425-8D1F-0E3911DB428C}">
      <dgm:prSet/>
      <dgm:spPr>
        <a:xfrm>
          <a:off x="216264" y="4264940"/>
          <a:ext cx="310672" cy="369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497"/>
              </a:lnTo>
              <a:lnTo>
                <a:pt x="310672" y="369497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0B1A1F6B-3CDA-4D81-91CB-97C9152F6F5E}" type="sibTrans" cxnId="{FE97A523-ACA3-4425-8D1F-0E3911DB428C}">
      <dgm:prSet/>
      <dgm:spPr/>
      <dgm:t>
        <a:bodyPr/>
        <a:lstStyle/>
        <a:p>
          <a:endParaRPr lang="tr-TR"/>
        </a:p>
      </dgm:t>
    </dgm:pt>
    <dgm:pt modelId="{63CBAF0C-81FF-4CF1-BD04-F8EA77E4A575}">
      <dgm:prSet phldrT="[Metin]" custT="1"/>
      <dgm:spPr>
        <a:xfrm>
          <a:off x="2809453" y="3761677"/>
          <a:ext cx="2071147" cy="503262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tr-TR" sz="7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GD </a:t>
          </a:r>
          <a:r>
            <a:rPr lang="en-US" sz="7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of Plant Production </a:t>
          </a:r>
        </a:p>
      </dgm:t>
    </dgm:pt>
    <dgm:pt modelId="{BF254BA9-C4F0-431C-B18C-9AD98DC5B0F3}" type="parTrans" cxnId="{9B62CEF3-0692-44F0-A6D3-85A4E017ECBE}">
      <dgm:prSet/>
      <dgm:spPr>
        <a:xfrm>
          <a:off x="2703768" y="3550307"/>
          <a:ext cx="105685" cy="463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001"/>
              </a:lnTo>
              <a:lnTo>
                <a:pt x="105685" y="463001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D432B6BA-1199-4D86-B020-A63CB5144E5C}" type="sibTrans" cxnId="{9B62CEF3-0692-44F0-A6D3-85A4E017ECBE}">
      <dgm:prSet/>
      <dgm:spPr/>
      <dgm:t>
        <a:bodyPr/>
        <a:lstStyle/>
        <a:p>
          <a:endParaRPr lang="tr-TR"/>
        </a:p>
      </dgm:t>
    </dgm:pt>
    <dgm:pt modelId="{318EB472-6702-4F78-974F-8C68E317F17B}">
      <dgm:prSet phldrT="[Metin]" custT="1"/>
      <dgm:spPr>
        <a:xfrm>
          <a:off x="9149" y="5003936"/>
          <a:ext cx="2071147" cy="503262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tr-TR" sz="7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GD </a:t>
          </a:r>
          <a:r>
            <a:rPr lang="en-US" sz="7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of Animal Husbandry</a:t>
          </a:r>
        </a:p>
      </dgm:t>
    </dgm:pt>
    <dgm:pt modelId="{9FAEDF26-4AF0-42F6-B5E0-6BC850F19DBE}" type="parTrans" cxnId="{472101A5-424B-4273-AE07-990CFFF4C1C9}">
      <dgm:prSet/>
      <dgm:spPr>
        <a:xfrm>
          <a:off x="2080296" y="3550307"/>
          <a:ext cx="623472" cy="1705260"/>
        </a:xfrm>
        <a:custGeom>
          <a:avLst/>
          <a:gdLst/>
          <a:ahLst/>
          <a:cxnLst/>
          <a:rect l="0" t="0" r="0" b="0"/>
          <a:pathLst>
            <a:path>
              <a:moveTo>
                <a:pt x="623472" y="0"/>
              </a:moveTo>
              <a:lnTo>
                <a:pt x="623472" y="1705260"/>
              </a:lnTo>
              <a:lnTo>
                <a:pt x="0" y="1705260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3355D238-D4BF-4DA6-A96E-CC1A95F32963}" type="sibTrans" cxnId="{472101A5-424B-4273-AE07-990CFFF4C1C9}">
      <dgm:prSet/>
      <dgm:spPr/>
      <dgm:t>
        <a:bodyPr/>
        <a:lstStyle/>
        <a:p>
          <a:endParaRPr lang="tr-TR"/>
        </a:p>
      </dgm:t>
    </dgm:pt>
    <dgm:pt modelId="{B38BF8AA-BD29-43A4-9952-1A177904F759}">
      <dgm:prSet phldrT="[Metin]" custT="1"/>
      <dgm:spPr>
        <a:xfrm>
          <a:off x="2809453" y="5003936"/>
          <a:ext cx="2071147" cy="503262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tr-TR" sz="7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GD </a:t>
          </a:r>
          <a:r>
            <a:rPr lang="en-US" sz="7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of Food and Control </a:t>
          </a:r>
        </a:p>
      </dgm:t>
    </dgm:pt>
    <dgm:pt modelId="{AA90BD06-F718-4AE3-BDC0-E6A2EECF62CC}" type="parTrans" cxnId="{FD60C058-BD45-4551-97D5-443D658D9F01}">
      <dgm:prSet/>
      <dgm:spPr>
        <a:xfrm>
          <a:off x="2703768" y="3550307"/>
          <a:ext cx="105685" cy="17052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5260"/>
              </a:lnTo>
              <a:lnTo>
                <a:pt x="105685" y="1705260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D162307E-F1CF-4080-8C95-77E8094591AC}" type="sibTrans" cxnId="{FD60C058-BD45-4551-97D5-443D658D9F01}">
      <dgm:prSet/>
      <dgm:spPr/>
      <dgm:t>
        <a:bodyPr/>
        <a:lstStyle/>
        <a:p>
          <a:endParaRPr lang="tr-TR"/>
        </a:p>
      </dgm:t>
    </dgm:pt>
    <dgm:pt modelId="{EC69CE65-D777-4BA1-9950-4E11A5B5A4EF}">
      <dgm:prSet phldrT="[Metin]" custT="1"/>
      <dgm:spPr>
        <a:xfrm>
          <a:off x="5091971" y="3761677"/>
          <a:ext cx="2071147" cy="503262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tr-TR" sz="7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GD </a:t>
          </a:r>
          <a:r>
            <a:rPr lang="en-US" sz="7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of Exportation</a:t>
          </a:r>
        </a:p>
      </dgm:t>
    </dgm:pt>
    <dgm:pt modelId="{1AC3DE05-1701-4FFD-9E01-BA3224AB1281}" type="parTrans" cxnId="{93AC0794-2A01-4188-BB66-6E36C0ED395A}">
      <dgm:prSet/>
      <dgm:spPr>
        <a:xfrm>
          <a:off x="4781299" y="3550307"/>
          <a:ext cx="310672" cy="463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001"/>
              </a:lnTo>
              <a:lnTo>
                <a:pt x="310672" y="463001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F34C57F6-CB3F-4969-BEF5-D5E84F00DC4D}" type="sibTrans" cxnId="{93AC0794-2A01-4188-BB66-6E36C0ED395A}">
      <dgm:prSet/>
      <dgm:spPr/>
      <dgm:t>
        <a:bodyPr/>
        <a:lstStyle/>
        <a:p>
          <a:endParaRPr lang="tr-TR"/>
        </a:p>
      </dgm:t>
    </dgm:pt>
    <dgm:pt modelId="{C85F4797-80FC-4A8E-B20A-0C12E825AA6A}">
      <dgm:prSet phldrT="[Metin]" custT="1"/>
      <dgm:spPr>
        <a:xfrm>
          <a:off x="5091971" y="4476310"/>
          <a:ext cx="2071147" cy="503262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tr-TR" sz="7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GD </a:t>
          </a:r>
          <a:r>
            <a:rPr lang="en-US" sz="7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of Customs</a:t>
          </a:r>
        </a:p>
      </dgm:t>
    </dgm:pt>
    <dgm:pt modelId="{7E0BAB3A-72DC-4993-81A3-8B376C3984F0}" type="parTrans" cxnId="{D7CE7A56-CA08-424A-9E07-74BD72E7CD37}">
      <dgm:prSet/>
      <dgm:spPr>
        <a:xfrm>
          <a:off x="4781299" y="3550307"/>
          <a:ext cx="310672" cy="1177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7634"/>
              </a:lnTo>
              <a:lnTo>
                <a:pt x="310672" y="1177634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44D2DE81-C1DA-40C8-8D7C-B736CD555932}" type="sibTrans" cxnId="{D7CE7A56-CA08-424A-9E07-74BD72E7CD37}">
      <dgm:prSet/>
      <dgm:spPr/>
      <dgm:t>
        <a:bodyPr/>
        <a:lstStyle/>
        <a:p>
          <a:endParaRPr lang="tr-TR"/>
        </a:p>
      </dgm:t>
    </dgm:pt>
    <dgm:pt modelId="{2E38D8C5-65CD-488F-B569-E9437E7C3866}">
      <dgm:prSet phldrT="[Metin]" custT="1"/>
      <dgm:spPr>
        <a:xfrm>
          <a:off x="9657007" y="3761677"/>
          <a:ext cx="2071147" cy="503262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7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Turkish Standards Institution</a:t>
          </a:r>
        </a:p>
      </dgm:t>
    </dgm:pt>
    <dgm:pt modelId="{9B82192F-164E-40AF-9D1A-AE4DF36A2EF6}" type="parTrans" cxnId="{B268A505-BE7F-4823-B28E-BDABC0618C4C}">
      <dgm:prSet/>
      <dgm:spPr>
        <a:xfrm>
          <a:off x="9346335" y="3550307"/>
          <a:ext cx="310672" cy="463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001"/>
              </a:lnTo>
              <a:lnTo>
                <a:pt x="310672" y="463001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5F0FC434-7795-4449-81BC-E7BA736A758E}" type="sibTrans" cxnId="{B268A505-BE7F-4823-B28E-BDABC0618C4C}">
      <dgm:prSet/>
      <dgm:spPr/>
      <dgm:t>
        <a:bodyPr/>
        <a:lstStyle/>
        <a:p>
          <a:endParaRPr lang="tr-TR"/>
        </a:p>
      </dgm:t>
    </dgm:pt>
    <dgm:pt modelId="{83E91185-0BF0-4005-83E7-E403DBD98298}">
      <dgm:prSet phldrT="[Metin]" custT="1"/>
      <dgm:spPr>
        <a:xfrm>
          <a:off x="9657007" y="4476310"/>
          <a:ext cx="2071147" cy="503262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7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Turkish Patent and Trademark Office</a:t>
          </a:r>
        </a:p>
      </dgm:t>
    </dgm:pt>
    <dgm:pt modelId="{D5B27E90-DB61-47C7-85E3-2E35840C158D}" type="parTrans" cxnId="{C1A465FB-0AD8-4E38-9F8C-9D81157E7C5B}">
      <dgm:prSet/>
      <dgm:spPr>
        <a:xfrm>
          <a:off x="9346335" y="3550307"/>
          <a:ext cx="310672" cy="1177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7634"/>
              </a:lnTo>
              <a:lnTo>
                <a:pt x="310672" y="1177634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E63254EE-93FE-476E-8587-B0A055C2D0F5}" type="sibTrans" cxnId="{C1A465FB-0AD8-4E38-9F8C-9D81157E7C5B}">
      <dgm:prSet/>
      <dgm:spPr/>
      <dgm:t>
        <a:bodyPr/>
        <a:lstStyle/>
        <a:p>
          <a:endParaRPr lang="tr-TR"/>
        </a:p>
      </dgm:t>
    </dgm:pt>
    <dgm:pt modelId="{1E06EA3D-F99A-47C3-B633-1E743B0FAACC}">
      <dgm:prSet phldrT="[Metin]" custT="1"/>
      <dgm:spPr>
        <a:xfrm>
          <a:off x="9657007" y="5190943"/>
          <a:ext cx="2071147" cy="503262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700" b="1" i="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Small and Medium Enterprises Development Organization of Turkey</a:t>
          </a:r>
          <a:endParaRPr lang="en-US" sz="700" noProof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0DBA3EF-F7EE-4B67-9B58-8CE97CB0167F}" type="parTrans" cxnId="{1D0BE0BE-4996-40CD-BC55-B62559256AD4}">
      <dgm:prSet/>
      <dgm:spPr>
        <a:xfrm>
          <a:off x="9346335" y="3550307"/>
          <a:ext cx="310672" cy="1892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2267"/>
              </a:lnTo>
              <a:lnTo>
                <a:pt x="310672" y="1892267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C2C68670-AD1B-478E-8214-F2614E33EB9C}" type="sibTrans" cxnId="{1D0BE0BE-4996-40CD-BC55-B62559256AD4}">
      <dgm:prSet/>
      <dgm:spPr/>
      <dgm:t>
        <a:bodyPr/>
        <a:lstStyle/>
        <a:p>
          <a:endParaRPr lang="tr-TR"/>
        </a:p>
      </dgm:t>
    </dgm:pt>
    <dgm:pt modelId="{C5463ABB-6612-4215-9FCB-F725EB2E3FE5}" type="pres">
      <dgm:prSet presAssocID="{C60BE6B2-4E9E-420A-BCEF-FB922B7F606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07AB0843-C9F9-441F-8904-3A3D9417CA50}" type="pres">
      <dgm:prSet presAssocID="{ED75F7B1-7F15-42BD-A4AD-FE3305758EE2}" presName="hierRoot1" presStyleCnt="0">
        <dgm:presLayoutVars>
          <dgm:hierBranch val="init"/>
        </dgm:presLayoutVars>
      </dgm:prSet>
      <dgm:spPr/>
    </dgm:pt>
    <dgm:pt modelId="{52756D4C-8ECF-4815-91F8-02CFC7EB31E8}" type="pres">
      <dgm:prSet presAssocID="{ED75F7B1-7F15-42BD-A4AD-FE3305758EE2}" presName="rootComposite1" presStyleCnt="0"/>
      <dgm:spPr/>
    </dgm:pt>
    <dgm:pt modelId="{4CC16E88-D9F0-4666-A3E1-C52E1DDA25EB}" type="pres">
      <dgm:prSet presAssocID="{ED75F7B1-7F15-42BD-A4AD-FE3305758EE2}" presName="rootText1" presStyleLbl="node0" presStyleIdx="0" presStyleCnt="1" custScaleX="205772" custLinFactNeighborX="-309" custLinFactNeighborY="4893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61BB466-5ACC-419B-AB2A-9F78F3EC3F5B}" type="pres">
      <dgm:prSet presAssocID="{ED75F7B1-7F15-42BD-A4AD-FE3305758EE2}" presName="rootConnector1" presStyleLbl="node1" presStyleIdx="0" presStyleCnt="0"/>
      <dgm:spPr/>
      <dgm:t>
        <a:bodyPr/>
        <a:lstStyle/>
        <a:p>
          <a:endParaRPr lang="tr-TR"/>
        </a:p>
      </dgm:t>
    </dgm:pt>
    <dgm:pt modelId="{769ADEEB-C4C1-49FC-B3F0-43D95B675F78}" type="pres">
      <dgm:prSet presAssocID="{ED75F7B1-7F15-42BD-A4AD-FE3305758EE2}" presName="hierChild2" presStyleCnt="0"/>
      <dgm:spPr/>
    </dgm:pt>
    <dgm:pt modelId="{FB2607D4-A276-45C0-A92B-CC59CA425F8E}" type="pres">
      <dgm:prSet presAssocID="{001040D6-30EE-4882-8171-B09C1E3D3950}" presName="Name37" presStyleLbl="parChTrans1D2" presStyleIdx="0" presStyleCnt="5"/>
      <dgm:spPr/>
      <dgm:t>
        <a:bodyPr/>
        <a:lstStyle/>
        <a:p>
          <a:endParaRPr lang="tr-TR"/>
        </a:p>
      </dgm:t>
    </dgm:pt>
    <dgm:pt modelId="{311A0220-0EB0-4F5A-9E56-95C1F3D5CC22}" type="pres">
      <dgm:prSet presAssocID="{1B7E44AE-27EE-49A8-A2EC-84B52A994915}" presName="hierRoot2" presStyleCnt="0">
        <dgm:presLayoutVars>
          <dgm:hierBranch val="hang"/>
        </dgm:presLayoutVars>
      </dgm:prSet>
      <dgm:spPr/>
    </dgm:pt>
    <dgm:pt modelId="{663BC417-AF4C-49E7-A27B-B4FFD32E01D3}" type="pres">
      <dgm:prSet presAssocID="{1B7E44AE-27EE-49A8-A2EC-84B52A994915}" presName="rootComposite" presStyleCnt="0"/>
      <dgm:spPr/>
    </dgm:pt>
    <dgm:pt modelId="{DAFF8988-BEA2-4473-AEB7-C0A380E3EB4E}" type="pres">
      <dgm:prSet presAssocID="{1B7E44AE-27EE-49A8-A2EC-84B52A994915}" presName="rootText" presStyleLbl="node2" presStyleIdx="0" presStyleCnt="3" custScaleX="2057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8387B41-3074-421F-9F94-FE9173DBC093}" type="pres">
      <dgm:prSet presAssocID="{1B7E44AE-27EE-49A8-A2EC-84B52A994915}" presName="rootConnector" presStyleLbl="node2" presStyleIdx="0" presStyleCnt="3"/>
      <dgm:spPr/>
      <dgm:t>
        <a:bodyPr/>
        <a:lstStyle/>
        <a:p>
          <a:endParaRPr lang="tr-TR"/>
        </a:p>
      </dgm:t>
    </dgm:pt>
    <dgm:pt modelId="{33C8DC1D-6F87-484B-942C-5D9CCD295DD5}" type="pres">
      <dgm:prSet presAssocID="{1B7E44AE-27EE-49A8-A2EC-84B52A994915}" presName="hierChild4" presStyleCnt="0"/>
      <dgm:spPr/>
    </dgm:pt>
    <dgm:pt modelId="{9AA0429E-A1B8-415F-8008-7224AB91DBDA}" type="pres">
      <dgm:prSet presAssocID="{5526712F-C86E-4A1A-8A94-AC270DD076CD}" presName="Name48" presStyleLbl="parChTrans1D3" presStyleIdx="0" presStyleCnt="13"/>
      <dgm:spPr/>
      <dgm:t>
        <a:bodyPr/>
        <a:lstStyle/>
        <a:p>
          <a:endParaRPr lang="tr-TR"/>
        </a:p>
      </dgm:t>
    </dgm:pt>
    <dgm:pt modelId="{A2985369-030A-4BC0-BA08-5BD9E9D3A8BD}" type="pres">
      <dgm:prSet presAssocID="{1054E155-DB17-4E49-B6AF-0F1A68EA7AE6}" presName="hierRoot2" presStyleCnt="0">
        <dgm:presLayoutVars>
          <dgm:hierBranch val="init"/>
        </dgm:presLayoutVars>
      </dgm:prSet>
      <dgm:spPr/>
    </dgm:pt>
    <dgm:pt modelId="{CE2862D3-B8D3-4A72-A948-7CBB7A34E1C8}" type="pres">
      <dgm:prSet presAssocID="{1054E155-DB17-4E49-B6AF-0F1A68EA7AE6}" presName="rootComposite" presStyleCnt="0"/>
      <dgm:spPr/>
    </dgm:pt>
    <dgm:pt modelId="{89E673DE-7E12-49A0-8930-50411F6BA9EE}" type="pres">
      <dgm:prSet presAssocID="{1054E155-DB17-4E49-B6AF-0F1A68EA7AE6}" presName="rootText" presStyleLbl="node3" presStyleIdx="0" presStyleCnt="9" custScaleX="2057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593ECB0-8622-4C51-9041-CD6502569466}" type="pres">
      <dgm:prSet presAssocID="{1054E155-DB17-4E49-B6AF-0F1A68EA7AE6}" presName="rootConnector" presStyleLbl="node3" presStyleIdx="0" presStyleCnt="9"/>
      <dgm:spPr/>
      <dgm:t>
        <a:bodyPr/>
        <a:lstStyle/>
        <a:p>
          <a:endParaRPr lang="tr-TR"/>
        </a:p>
      </dgm:t>
    </dgm:pt>
    <dgm:pt modelId="{0D4E72A5-4EEF-470B-8A68-ADC316BEA16C}" type="pres">
      <dgm:prSet presAssocID="{1054E155-DB17-4E49-B6AF-0F1A68EA7AE6}" presName="hierChild4" presStyleCnt="0"/>
      <dgm:spPr/>
    </dgm:pt>
    <dgm:pt modelId="{3D6C88C6-9C28-4481-A771-72875E970E97}" type="pres">
      <dgm:prSet presAssocID="{3BE4FE4E-55EB-472C-8CBD-779AEE30E62F}" presName="Name37" presStyleLbl="parChTrans1D4" presStyleIdx="0" presStyleCnt="1"/>
      <dgm:spPr/>
      <dgm:t>
        <a:bodyPr/>
        <a:lstStyle/>
        <a:p>
          <a:endParaRPr lang="tr-TR"/>
        </a:p>
      </dgm:t>
    </dgm:pt>
    <dgm:pt modelId="{3695ACFC-00F4-40D0-BF89-435BF1C0D5AC}" type="pres">
      <dgm:prSet presAssocID="{A823BD16-5D2A-45D0-8E4B-9990E2FCF966}" presName="hierRoot2" presStyleCnt="0">
        <dgm:presLayoutVars>
          <dgm:hierBranch val="init"/>
        </dgm:presLayoutVars>
      </dgm:prSet>
      <dgm:spPr/>
    </dgm:pt>
    <dgm:pt modelId="{8DDB9EDB-301D-43BD-951C-172019BF9B67}" type="pres">
      <dgm:prSet presAssocID="{A823BD16-5D2A-45D0-8E4B-9990E2FCF966}" presName="rootComposite" presStyleCnt="0"/>
      <dgm:spPr/>
    </dgm:pt>
    <dgm:pt modelId="{C7B80DC6-DB79-49A3-BB6B-B17B36382B72}" type="pres">
      <dgm:prSet presAssocID="{A823BD16-5D2A-45D0-8E4B-9990E2FCF966}" presName="rootText" presStyleLbl="node4" presStyleIdx="0" presStyleCnt="1" custScaleX="205772" custScaleY="6284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5995338-1DC6-4D29-8BF9-DE75EF640E93}" type="pres">
      <dgm:prSet presAssocID="{A823BD16-5D2A-45D0-8E4B-9990E2FCF966}" presName="rootConnector" presStyleLbl="node4" presStyleIdx="0" presStyleCnt="1"/>
      <dgm:spPr/>
      <dgm:t>
        <a:bodyPr/>
        <a:lstStyle/>
        <a:p>
          <a:endParaRPr lang="tr-TR"/>
        </a:p>
      </dgm:t>
    </dgm:pt>
    <dgm:pt modelId="{D75D3BF2-9A16-4200-A7D3-771F0DBC8873}" type="pres">
      <dgm:prSet presAssocID="{A823BD16-5D2A-45D0-8E4B-9990E2FCF966}" presName="hierChild4" presStyleCnt="0"/>
      <dgm:spPr/>
    </dgm:pt>
    <dgm:pt modelId="{A9370360-165A-445A-99CE-82D893CC9BE7}" type="pres">
      <dgm:prSet presAssocID="{A823BD16-5D2A-45D0-8E4B-9990E2FCF966}" presName="hierChild5" presStyleCnt="0"/>
      <dgm:spPr/>
    </dgm:pt>
    <dgm:pt modelId="{0CFAFA41-DD7A-43EC-996B-447ABB800F3F}" type="pres">
      <dgm:prSet presAssocID="{1054E155-DB17-4E49-B6AF-0F1A68EA7AE6}" presName="hierChild5" presStyleCnt="0"/>
      <dgm:spPr/>
    </dgm:pt>
    <dgm:pt modelId="{1CDC351E-7B60-43CB-8EA7-93FA62507E97}" type="pres">
      <dgm:prSet presAssocID="{BF254BA9-C4F0-431C-B18C-9AD98DC5B0F3}" presName="Name48" presStyleLbl="parChTrans1D3" presStyleIdx="1" presStyleCnt="13"/>
      <dgm:spPr/>
      <dgm:t>
        <a:bodyPr/>
        <a:lstStyle/>
        <a:p>
          <a:endParaRPr lang="tr-TR"/>
        </a:p>
      </dgm:t>
    </dgm:pt>
    <dgm:pt modelId="{AF8D948C-30E7-4640-93EF-17DB80F198F3}" type="pres">
      <dgm:prSet presAssocID="{63CBAF0C-81FF-4CF1-BD04-F8EA77E4A575}" presName="hierRoot2" presStyleCnt="0">
        <dgm:presLayoutVars>
          <dgm:hierBranch val="init"/>
        </dgm:presLayoutVars>
      </dgm:prSet>
      <dgm:spPr/>
    </dgm:pt>
    <dgm:pt modelId="{F1699F47-A146-418A-AB03-DFA021738D82}" type="pres">
      <dgm:prSet presAssocID="{63CBAF0C-81FF-4CF1-BD04-F8EA77E4A575}" presName="rootComposite" presStyleCnt="0"/>
      <dgm:spPr/>
    </dgm:pt>
    <dgm:pt modelId="{C21396F1-5B75-45B7-92B8-F994479C6F3A}" type="pres">
      <dgm:prSet presAssocID="{63CBAF0C-81FF-4CF1-BD04-F8EA77E4A575}" presName="rootText" presStyleLbl="node3" presStyleIdx="1" presStyleCnt="9" custScaleX="2057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1465536-9716-45CB-B868-3ACF0DA61DB0}" type="pres">
      <dgm:prSet presAssocID="{63CBAF0C-81FF-4CF1-BD04-F8EA77E4A575}" presName="rootConnector" presStyleLbl="node3" presStyleIdx="1" presStyleCnt="9"/>
      <dgm:spPr/>
      <dgm:t>
        <a:bodyPr/>
        <a:lstStyle/>
        <a:p>
          <a:endParaRPr lang="tr-TR"/>
        </a:p>
      </dgm:t>
    </dgm:pt>
    <dgm:pt modelId="{3F50B6A5-4AB3-4BEA-ACAC-87EFB544FA82}" type="pres">
      <dgm:prSet presAssocID="{63CBAF0C-81FF-4CF1-BD04-F8EA77E4A575}" presName="hierChild4" presStyleCnt="0"/>
      <dgm:spPr/>
    </dgm:pt>
    <dgm:pt modelId="{6B296087-695A-4CB8-851F-BE4663E1237F}" type="pres">
      <dgm:prSet presAssocID="{63CBAF0C-81FF-4CF1-BD04-F8EA77E4A575}" presName="hierChild5" presStyleCnt="0"/>
      <dgm:spPr/>
    </dgm:pt>
    <dgm:pt modelId="{A6C2CF65-95CF-498A-B2BD-4825F2A3883C}" type="pres">
      <dgm:prSet presAssocID="{9FAEDF26-4AF0-42F6-B5E0-6BC850F19DBE}" presName="Name48" presStyleLbl="parChTrans1D3" presStyleIdx="2" presStyleCnt="13"/>
      <dgm:spPr/>
      <dgm:t>
        <a:bodyPr/>
        <a:lstStyle/>
        <a:p>
          <a:endParaRPr lang="tr-TR"/>
        </a:p>
      </dgm:t>
    </dgm:pt>
    <dgm:pt modelId="{5D347442-9F88-45E2-AB54-1535E61D7032}" type="pres">
      <dgm:prSet presAssocID="{318EB472-6702-4F78-974F-8C68E317F17B}" presName="hierRoot2" presStyleCnt="0">
        <dgm:presLayoutVars>
          <dgm:hierBranch val="init"/>
        </dgm:presLayoutVars>
      </dgm:prSet>
      <dgm:spPr/>
    </dgm:pt>
    <dgm:pt modelId="{5436D6DA-4CE1-4F8A-B8CB-3AE3EB489405}" type="pres">
      <dgm:prSet presAssocID="{318EB472-6702-4F78-974F-8C68E317F17B}" presName="rootComposite" presStyleCnt="0"/>
      <dgm:spPr/>
    </dgm:pt>
    <dgm:pt modelId="{421BC6F1-8D05-45E9-B823-5FB074D9695B}" type="pres">
      <dgm:prSet presAssocID="{318EB472-6702-4F78-974F-8C68E317F17B}" presName="rootText" presStyleLbl="node3" presStyleIdx="2" presStyleCnt="9" custScaleX="2057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7933D2D-4B40-416F-9EC6-A913696D3C77}" type="pres">
      <dgm:prSet presAssocID="{318EB472-6702-4F78-974F-8C68E317F17B}" presName="rootConnector" presStyleLbl="node3" presStyleIdx="2" presStyleCnt="9"/>
      <dgm:spPr/>
      <dgm:t>
        <a:bodyPr/>
        <a:lstStyle/>
        <a:p>
          <a:endParaRPr lang="tr-TR"/>
        </a:p>
      </dgm:t>
    </dgm:pt>
    <dgm:pt modelId="{BB5CFDA7-674E-4608-807C-F87B8B9E2538}" type="pres">
      <dgm:prSet presAssocID="{318EB472-6702-4F78-974F-8C68E317F17B}" presName="hierChild4" presStyleCnt="0"/>
      <dgm:spPr/>
    </dgm:pt>
    <dgm:pt modelId="{D6EA70F0-5950-4E8A-9A7F-09C4C5A0886F}" type="pres">
      <dgm:prSet presAssocID="{318EB472-6702-4F78-974F-8C68E317F17B}" presName="hierChild5" presStyleCnt="0"/>
      <dgm:spPr/>
    </dgm:pt>
    <dgm:pt modelId="{629C1789-9E71-4E8A-AD8C-6BC8863B0A6A}" type="pres">
      <dgm:prSet presAssocID="{AA90BD06-F718-4AE3-BDC0-E6A2EECF62CC}" presName="Name48" presStyleLbl="parChTrans1D3" presStyleIdx="3" presStyleCnt="13"/>
      <dgm:spPr/>
      <dgm:t>
        <a:bodyPr/>
        <a:lstStyle/>
        <a:p>
          <a:endParaRPr lang="tr-TR"/>
        </a:p>
      </dgm:t>
    </dgm:pt>
    <dgm:pt modelId="{7B29B7DD-65FA-4FDA-82DF-29B091D55B70}" type="pres">
      <dgm:prSet presAssocID="{B38BF8AA-BD29-43A4-9952-1A177904F759}" presName="hierRoot2" presStyleCnt="0">
        <dgm:presLayoutVars>
          <dgm:hierBranch val="init"/>
        </dgm:presLayoutVars>
      </dgm:prSet>
      <dgm:spPr/>
    </dgm:pt>
    <dgm:pt modelId="{66D1C46B-3A65-4B3F-87BD-11EC0E4AB3DA}" type="pres">
      <dgm:prSet presAssocID="{B38BF8AA-BD29-43A4-9952-1A177904F759}" presName="rootComposite" presStyleCnt="0"/>
      <dgm:spPr/>
    </dgm:pt>
    <dgm:pt modelId="{B50A0B1A-5C51-44E1-82A2-08366EC7613A}" type="pres">
      <dgm:prSet presAssocID="{B38BF8AA-BD29-43A4-9952-1A177904F759}" presName="rootText" presStyleLbl="node3" presStyleIdx="3" presStyleCnt="9" custScaleX="2057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CA9E787-B18C-4D9F-BD4F-BCDE1071CD7E}" type="pres">
      <dgm:prSet presAssocID="{B38BF8AA-BD29-43A4-9952-1A177904F759}" presName="rootConnector" presStyleLbl="node3" presStyleIdx="3" presStyleCnt="9"/>
      <dgm:spPr/>
      <dgm:t>
        <a:bodyPr/>
        <a:lstStyle/>
        <a:p>
          <a:endParaRPr lang="tr-TR"/>
        </a:p>
      </dgm:t>
    </dgm:pt>
    <dgm:pt modelId="{EC2D0E96-09C2-4418-BDDB-1B5430244E27}" type="pres">
      <dgm:prSet presAssocID="{B38BF8AA-BD29-43A4-9952-1A177904F759}" presName="hierChild4" presStyleCnt="0"/>
      <dgm:spPr/>
    </dgm:pt>
    <dgm:pt modelId="{96CED7A0-FB91-48EB-ABF0-235A75287A02}" type="pres">
      <dgm:prSet presAssocID="{B38BF8AA-BD29-43A4-9952-1A177904F759}" presName="hierChild5" presStyleCnt="0"/>
      <dgm:spPr/>
    </dgm:pt>
    <dgm:pt modelId="{B0B599AC-1339-43CB-8FA6-71D63D81BE57}" type="pres">
      <dgm:prSet presAssocID="{1B7E44AE-27EE-49A8-A2EC-84B52A994915}" presName="hierChild5" presStyleCnt="0"/>
      <dgm:spPr/>
    </dgm:pt>
    <dgm:pt modelId="{8C28FBEA-D6BB-47CA-A320-D77B13D362C8}" type="pres">
      <dgm:prSet presAssocID="{2166E56F-AEA4-46A0-B4D0-3828D61FC9DE}" presName="Name37" presStyleLbl="parChTrans1D2" presStyleIdx="1" presStyleCnt="5"/>
      <dgm:spPr/>
      <dgm:t>
        <a:bodyPr/>
        <a:lstStyle/>
        <a:p>
          <a:endParaRPr lang="tr-TR"/>
        </a:p>
      </dgm:t>
    </dgm:pt>
    <dgm:pt modelId="{A6D02CDB-E454-49FD-A624-F173C06EC734}" type="pres">
      <dgm:prSet presAssocID="{EB3A8B7C-27BA-4E3E-AA1B-4DFF402EE950}" presName="hierRoot2" presStyleCnt="0">
        <dgm:presLayoutVars>
          <dgm:hierBranch val="r"/>
        </dgm:presLayoutVars>
      </dgm:prSet>
      <dgm:spPr/>
    </dgm:pt>
    <dgm:pt modelId="{36E860C6-4003-4CF7-BDB6-BBEBA07A4FF0}" type="pres">
      <dgm:prSet presAssocID="{EB3A8B7C-27BA-4E3E-AA1B-4DFF402EE950}" presName="rootComposite" presStyleCnt="0"/>
      <dgm:spPr/>
    </dgm:pt>
    <dgm:pt modelId="{679E6663-6E41-4FAE-B443-D267704ECCF9}" type="pres">
      <dgm:prSet presAssocID="{EB3A8B7C-27BA-4E3E-AA1B-4DFF402EE950}" presName="rootText" presStyleLbl="node2" presStyleIdx="1" presStyleCnt="3" custScaleX="2057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54D4A5A-9652-4388-92E9-264BDA627018}" type="pres">
      <dgm:prSet presAssocID="{EB3A8B7C-27BA-4E3E-AA1B-4DFF402EE950}" presName="rootConnector" presStyleLbl="node2" presStyleIdx="1" presStyleCnt="3"/>
      <dgm:spPr/>
      <dgm:t>
        <a:bodyPr/>
        <a:lstStyle/>
        <a:p>
          <a:endParaRPr lang="tr-TR"/>
        </a:p>
      </dgm:t>
    </dgm:pt>
    <dgm:pt modelId="{94A85D88-0105-417D-80C6-C2A629547C6B}" type="pres">
      <dgm:prSet presAssocID="{EB3A8B7C-27BA-4E3E-AA1B-4DFF402EE950}" presName="hierChild4" presStyleCnt="0"/>
      <dgm:spPr/>
    </dgm:pt>
    <dgm:pt modelId="{C080035D-716D-43CD-A5EE-C9238A479BB6}" type="pres">
      <dgm:prSet presAssocID="{1AC3DE05-1701-4FFD-9E01-BA3224AB1281}" presName="Name50" presStyleLbl="parChTrans1D3" presStyleIdx="4" presStyleCnt="13"/>
      <dgm:spPr/>
      <dgm:t>
        <a:bodyPr/>
        <a:lstStyle/>
        <a:p>
          <a:endParaRPr lang="tr-TR"/>
        </a:p>
      </dgm:t>
    </dgm:pt>
    <dgm:pt modelId="{B2644792-B4FA-49AD-873C-31538EC26A5C}" type="pres">
      <dgm:prSet presAssocID="{EC69CE65-D777-4BA1-9950-4E11A5B5A4EF}" presName="hierRoot2" presStyleCnt="0">
        <dgm:presLayoutVars>
          <dgm:hierBranch val="init"/>
        </dgm:presLayoutVars>
      </dgm:prSet>
      <dgm:spPr/>
    </dgm:pt>
    <dgm:pt modelId="{88026148-1A1C-4D40-9435-58F5E65BC2DD}" type="pres">
      <dgm:prSet presAssocID="{EC69CE65-D777-4BA1-9950-4E11A5B5A4EF}" presName="rootComposite" presStyleCnt="0"/>
      <dgm:spPr/>
    </dgm:pt>
    <dgm:pt modelId="{28E393A1-FFE2-4069-91EB-E2DCD7FDF056}" type="pres">
      <dgm:prSet presAssocID="{EC69CE65-D777-4BA1-9950-4E11A5B5A4EF}" presName="rootText" presStyleLbl="node3" presStyleIdx="4" presStyleCnt="9" custScaleX="2057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ADCB4EE-9E3D-44BF-B360-B5A329ED35EF}" type="pres">
      <dgm:prSet presAssocID="{EC69CE65-D777-4BA1-9950-4E11A5B5A4EF}" presName="rootConnector" presStyleLbl="node3" presStyleIdx="4" presStyleCnt="9"/>
      <dgm:spPr/>
      <dgm:t>
        <a:bodyPr/>
        <a:lstStyle/>
        <a:p>
          <a:endParaRPr lang="tr-TR"/>
        </a:p>
      </dgm:t>
    </dgm:pt>
    <dgm:pt modelId="{E966E19D-3615-4A56-9EE3-F695099EA052}" type="pres">
      <dgm:prSet presAssocID="{EC69CE65-D777-4BA1-9950-4E11A5B5A4EF}" presName="hierChild4" presStyleCnt="0"/>
      <dgm:spPr/>
    </dgm:pt>
    <dgm:pt modelId="{06C99E24-B143-42D3-AF8C-8057464BCF29}" type="pres">
      <dgm:prSet presAssocID="{EC69CE65-D777-4BA1-9950-4E11A5B5A4EF}" presName="hierChild5" presStyleCnt="0"/>
      <dgm:spPr/>
    </dgm:pt>
    <dgm:pt modelId="{D70E99EE-4F38-4D8A-B46C-89572AF36F31}" type="pres">
      <dgm:prSet presAssocID="{7E0BAB3A-72DC-4993-81A3-8B376C3984F0}" presName="Name50" presStyleLbl="parChTrans1D3" presStyleIdx="5" presStyleCnt="13"/>
      <dgm:spPr/>
      <dgm:t>
        <a:bodyPr/>
        <a:lstStyle/>
        <a:p>
          <a:endParaRPr lang="tr-TR"/>
        </a:p>
      </dgm:t>
    </dgm:pt>
    <dgm:pt modelId="{92F2F561-5DF4-47AA-9666-031FC2512568}" type="pres">
      <dgm:prSet presAssocID="{C85F4797-80FC-4A8E-B20A-0C12E825AA6A}" presName="hierRoot2" presStyleCnt="0">
        <dgm:presLayoutVars>
          <dgm:hierBranch val="init"/>
        </dgm:presLayoutVars>
      </dgm:prSet>
      <dgm:spPr/>
    </dgm:pt>
    <dgm:pt modelId="{A08539C2-8AE5-421F-A828-6C4A61C9E6C4}" type="pres">
      <dgm:prSet presAssocID="{C85F4797-80FC-4A8E-B20A-0C12E825AA6A}" presName="rootComposite" presStyleCnt="0"/>
      <dgm:spPr/>
    </dgm:pt>
    <dgm:pt modelId="{A937F973-AED9-4A90-9003-161508FD51FE}" type="pres">
      <dgm:prSet presAssocID="{C85F4797-80FC-4A8E-B20A-0C12E825AA6A}" presName="rootText" presStyleLbl="node3" presStyleIdx="5" presStyleCnt="9" custScaleX="2057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0F4E14A-9CB4-4316-B4DE-E6A5D7700B35}" type="pres">
      <dgm:prSet presAssocID="{C85F4797-80FC-4A8E-B20A-0C12E825AA6A}" presName="rootConnector" presStyleLbl="node3" presStyleIdx="5" presStyleCnt="9"/>
      <dgm:spPr/>
      <dgm:t>
        <a:bodyPr/>
        <a:lstStyle/>
        <a:p>
          <a:endParaRPr lang="tr-TR"/>
        </a:p>
      </dgm:t>
    </dgm:pt>
    <dgm:pt modelId="{73B1BD75-1C28-496E-93A3-AC98B8E155FB}" type="pres">
      <dgm:prSet presAssocID="{C85F4797-80FC-4A8E-B20A-0C12E825AA6A}" presName="hierChild4" presStyleCnt="0"/>
      <dgm:spPr/>
    </dgm:pt>
    <dgm:pt modelId="{D15B7CCE-7259-47BA-ABBC-AE9956830797}" type="pres">
      <dgm:prSet presAssocID="{C85F4797-80FC-4A8E-B20A-0C12E825AA6A}" presName="hierChild5" presStyleCnt="0"/>
      <dgm:spPr/>
    </dgm:pt>
    <dgm:pt modelId="{DC34A018-A338-42C1-B01E-FD8B05C8F937}" type="pres">
      <dgm:prSet presAssocID="{EB3A8B7C-27BA-4E3E-AA1B-4DFF402EE950}" presName="hierChild5" presStyleCnt="0"/>
      <dgm:spPr/>
    </dgm:pt>
    <dgm:pt modelId="{ABCEE5CF-2AFA-4B1B-8549-D56F74355BDF}" type="pres">
      <dgm:prSet presAssocID="{07C4D562-DD51-4FB1-8232-A684F7BD8B3C}" presName="Name37" presStyleLbl="parChTrans1D2" presStyleIdx="2" presStyleCnt="5"/>
      <dgm:spPr/>
      <dgm:t>
        <a:bodyPr/>
        <a:lstStyle/>
        <a:p>
          <a:endParaRPr lang="tr-TR"/>
        </a:p>
      </dgm:t>
    </dgm:pt>
    <dgm:pt modelId="{6DF71613-EFC5-4F17-AAB1-54B028AE1954}" type="pres">
      <dgm:prSet presAssocID="{F8B21E6B-CD5D-436E-86E7-8450F64CF9D1}" presName="hierRoot2" presStyleCnt="0">
        <dgm:presLayoutVars>
          <dgm:hierBranch val="r"/>
        </dgm:presLayoutVars>
      </dgm:prSet>
      <dgm:spPr/>
    </dgm:pt>
    <dgm:pt modelId="{53564A45-6370-49AF-94BF-4CA13DF43B36}" type="pres">
      <dgm:prSet presAssocID="{F8B21E6B-CD5D-436E-86E7-8450F64CF9D1}" presName="rootComposite" presStyleCnt="0"/>
      <dgm:spPr/>
    </dgm:pt>
    <dgm:pt modelId="{68E7A474-D702-41FB-A630-BD3B5A0BCE82}" type="pres">
      <dgm:prSet presAssocID="{F8B21E6B-CD5D-436E-86E7-8450F64CF9D1}" presName="rootText" presStyleLbl="node2" presStyleIdx="2" presStyleCnt="3" custScaleX="2057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FEC491D-2388-49EC-9463-3306667F3C2E}" type="pres">
      <dgm:prSet presAssocID="{F8B21E6B-CD5D-436E-86E7-8450F64CF9D1}" presName="rootConnector" presStyleLbl="node2" presStyleIdx="2" presStyleCnt="3"/>
      <dgm:spPr/>
      <dgm:t>
        <a:bodyPr/>
        <a:lstStyle/>
        <a:p>
          <a:endParaRPr lang="tr-TR"/>
        </a:p>
      </dgm:t>
    </dgm:pt>
    <dgm:pt modelId="{330AB77B-560C-4257-A74A-9AF5E51BCD3F}" type="pres">
      <dgm:prSet presAssocID="{F8B21E6B-CD5D-436E-86E7-8450F64CF9D1}" presName="hierChild4" presStyleCnt="0"/>
      <dgm:spPr/>
    </dgm:pt>
    <dgm:pt modelId="{D611C4F8-CEB5-4A1E-A582-C8162FE87598}" type="pres">
      <dgm:prSet presAssocID="{9B82192F-164E-40AF-9D1A-AE4DF36A2EF6}" presName="Name50" presStyleLbl="parChTrans1D3" presStyleIdx="6" presStyleCnt="13"/>
      <dgm:spPr/>
      <dgm:t>
        <a:bodyPr/>
        <a:lstStyle/>
        <a:p>
          <a:endParaRPr lang="tr-TR"/>
        </a:p>
      </dgm:t>
    </dgm:pt>
    <dgm:pt modelId="{A1C8684A-BBDD-4818-972B-C3B304B0A39A}" type="pres">
      <dgm:prSet presAssocID="{2E38D8C5-65CD-488F-B569-E9437E7C3866}" presName="hierRoot2" presStyleCnt="0">
        <dgm:presLayoutVars>
          <dgm:hierBranch val="init"/>
        </dgm:presLayoutVars>
      </dgm:prSet>
      <dgm:spPr/>
    </dgm:pt>
    <dgm:pt modelId="{15F368F3-E40C-4DFE-A40F-22DA7645679F}" type="pres">
      <dgm:prSet presAssocID="{2E38D8C5-65CD-488F-B569-E9437E7C3866}" presName="rootComposite" presStyleCnt="0"/>
      <dgm:spPr/>
    </dgm:pt>
    <dgm:pt modelId="{7B11EBCB-04B6-446F-9559-182B044BB1C0}" type="pres">
      <dgm:prSet presAssocID="{2E38D8C5-65CD-488F-B569-E9437E7C3866}" presName="rootText" presStyleLbl="node3" presStyleIdx="6" presStyleCnt="9" custScaleX="2057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9730DE7-D05D-44FB-B037-0956DB587025}" type="pres">
      <dgm:prSet presAssocID="{2E38D8C5-65CD-488F-B569-E9437E7C3866}" presName="rootConnector" presStyleLbl="node3" presStyleIdx="6" presStyleCnt="9"/>
      <dgm:spPr/>
      <dgm:t>
        <a:bodyPr/>
        <a:lstStyle/>
        <a:p>
          <a:endParaRPr lang="tr-TR"/>
        </a:p>
      </dgm:t>
    </dgm:pt>
    <dgm:pt modelId="{F0B315C1-09A4-435B-8FE0-7A14B248047E}" type="pres">
      <dgm:prSet presAssocID="{2E38D8C5-65CD-488F-B569-E9437E7C3866}" presName="hierChild4" presStyleCnt="0"/>
      <dgm:spPr/>
    </dgm:pt>
    <dgm:pt modelId="{FFD0E973-26F1-4DC4-96FA-FABA49ADBDBC}" type="pres">
      <dgm:prSet presAssocID="{2E38D8C5-65CD-488F-B569-E9437E7C3866}" presName="hierChild5" presStyleCnt="0"/>
      <dgm:spPr/>
    </dgm:pt>
    <dgm:pt modelId="{B453EA20-C8B4-452B-A600-24282E750CFF}" type="pres">
      <dgm:prSet presAssocID="{D5B27E90-DB61-47C7-85E3-2E35840C158D}" presName="Name50" presStyleLbl="parChTrans1D3" presStyleIdx="7" presStyleCnt="13"/>
      <dgm:spPr/>
      <dgm:t>
        <a:bodyPr/>
        <a:lstStyle/>
        <a:p>
          <a:endParaRPr lang="tr-TR"/>
        </a:p>
      </dgm:t>
    </dgm:pt>
    <dgm:pt modelId="{D92764D0-B1E0-492C-B2FF-93D55BDB7F53}" type="pres">
      <dgm:prSet presAssocID="{83E91185-0BF0-4005-83E7-E403DBD98298}" presName="hierRoot2" presStyleCnt="0">
        <dgm:presLayoutVars>
          <dgm:hierBranch val="init"/>
        </dgm:presLayoutVars>
      </dgm:prSet>
      <dgm:spPr/>
    </dgm:pt>
    <dgm:pt modelId="{D7525278-F518-40CE-AAC1-15B1DF93A654}" type="pres">
      <dgm:prSet presAssocID="{83E91185-0BF0-4005-83E7-E403DBD98298}" presName="rootComposite" presStyleCnt="0"/>
      <dgm:spPr/>
    </dgm:pt>
    <dgm:pt modelId="{D8525724-5DD0-49C9-BC9A-FD72DA22363A}" type="pres">
      <dgm:prSet presAssocID="{83E91185-0BF0-4005-83E7-E403DBD98298}" presName="rootText" presStyleLbl="node3" presStyleIdx="7" presStyleCnt="9" custScaleX="2057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4717DF0-C71E-4385-88B7-0861B0C4CFB0}" type="pres">
      <dgm:prSet presAssocID="{83E91185-0BF0-4005-83E7-E403DBD98298}" presName="rootConnector" presStyleLbl="node3" presStyleIdx="7" presStyleCnt="9"/>
      <dgm:spPr/>
      <dgm:t>
        <a:bodyPr/>
        <a:lstStyle/>
        <a:p>
          <a:endParaRPr lang="tr-TR"/>
        </a:p>
      </dgm:t>
    </dgm:pt>
    <dgm:pt modelId="{B2E149B8-D153-4AD3-B987-40AA372DAED2}" type="pres">
      <dgm:prSet presAssocID="{83E91185-0BF0-4005-83E7-E403DBD98298}" presName="hierChild4" presStyleCnt="0"/>
      <dgm:spPr/>
    </dgm:pt>
    <dgm:pt modelId="{B695C027-5EA1-404B-898D-16FEA3FE947A}" type="pres">
      <dgm:prSet presAssocID="{83E91185-0BF0-4005-83E7-E403DBD98298}" presName="hierChild5" presStyleCnt="0"/>
      <dgm:spPr/>
    </dgm:pt>
    <dgm:pt modelId="{9ECB74CD-9C93-4BA4-AFD7-982F9F3379BA}" type="pres">
      <dgm:prSet presAssocID="{90DBA3EF-F7EE-4B67-9B58-8CE97CB0167F}" presName="Name50" presStyleLbl="parChTrans1D3" presStyleIdx="8" presStyleCnt="13"/>
      <dgm:spPr/>
      <dgm:t>
        <a:bodyPr/>
        <a:lstStyle/>
        <a:p>
          <a:endParaRPr lang="tr-TR"/>
        </a:p>
      </dgm:t>
    </dgm:pt>
    <dgm:pt modelId="{D3C78702-715A-4149-BD63-7CBC0950710E}" type="pres">
      <dgm:prSet presAssocID="{1E06EA3D-F99A-47C3-B633-1E743B0FAACC}" presName="hierRoot2" presStyleCnt="0">
        <dgm:presLayoutVars>
          <dgm:hierBranch val="init"/>
        </dgm:presLayoutVars>
      </dgm:prSet>
      <dgm:spPr/>
    </dgm:pt>
    <dgm:pt modelId="{EB63CA21-4280-4716-8D07-EB96BC1CBCD6}" type="pres">
      <dgm:prSet presAssocID="{1E06EA3D-F99A-47C3-B633-1E743B0FAACC}" presName="rootComposite" presStyleCnt="0"/>
      <dgm:spPr/>
    </dgm:pt>
    <dgm:pt modelId="{E5262994-87C4-41A0-A95E-D26B02E56C08}" type="pres">
      <dgm:prSet presAssocID="{1E06EA3D-F99A-47C3-B633-1E743B0FAACC}" presName="rootText" presStyleLbl="node3" presStyleIdx="8" presStyleCnt="9" custScaleX="2057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B3E464A-AA1E-4606-BEA0-F54BD6C4DEE0}" type="pres">
      <dgm:prSet presAssocID="{1E06EA3D-F99A-47C3-B633-1E743B0FAACC}" presName="rootConnector" presStyleLbl="node3" presStyleIdx="8" presStyleCnt="9"/>
      <dgm:spPr/>
      <dgm:t>
        <a:bodyPr/>
        <a:lstStyle/>
        <a:p>
          <a:endParaRPr lang="tr-TR"/>
        </a:p>
      </dgm:t>
    </dgm:pt>
    <dgm:pt modelId="{0A060D4E-5596-4C2F-A98A-863A5163818B}" type="pres">
      <dgm:prSet presAssocID="{1E06EA3D-F99A-47C3-B633-1E743B0FAACC}" presName="hierChild4" presStyleCnt="0"/>
      <dgm:spPr/>
    </dgm:pt>
    <dgm:pt modelId="{B2A83237-9C4D-4DE2-AC6A-2395F01F1671}" type="pres">
      <dgm:prSet presAssocID="{1E06EA3D-F99A-47C3-B633-1E743B0FAACC}" presName="hierChild5" presStyleCnt="0"/>
      <dgm:spPr/>
    </dgm:pt>
    <dgm:pt modelId="{6825590E-9E81-4356-8F4E-B44851359CC7}" type="pres">
      <dgm:prSet presAssocID="{F8B21E6B-CD5D-436E-86E7-8450F64CF9D1}" presName="hierChild5" presStyleCnt="0"/>
      <dgm:spPr/>
    </dgm:pt>
    <dgm:pt modelId="{62EA9E25-EE61-49EC-A6D5-DAAA321042EA}" type="pres">
      <dgm:prSet presAssocID="{ED75F7B1-7F15-42BD-A4AD-FE3305758EE2}" presName="hierChild3" presStyleCnt="0"/>
      <dgm:spPr/>
    </dgm:pt>
    <dgm:pt modelId="{2732753C-1A7E-4758-BFD9-F43C8C8C38D7}" type="pres">
      <dgm:prSet presAssocID="{C86D3048-8348-41C2-B0EC-E51429B2F060}" presName="Name111" presStyleLbl="parChTrans1D2" presStyleIdx="3" presStyleCnt="5"/>
      <dgm:spPr/>
      <dgm:t>
        <a:bodyPr/>
        <a:lstStyle/>
        <a:p>
          <a:endParaRPr lang="tr-TR"/>
        </a:p>
      </dgm:t>
    </dgm:pt>
    <dgm:pt modelId="{14514F51-020A-4948-849A-1649DEEE3E83}" type="pres">
      <dgm:prSet presAssocID="{339E6754-4BAB-4E29-9E32-A84617E16D77}" presName="hierRoot3" presStyleCnt="0">
        <dgm:presLayoutVars>
          <dgm:hierBranch val="init"/>
        </dgm:presLayoutVars>
      </dgm:prSet>
      <dgm:spPr/>
    </dgm:pt>
    <dgm:pt modelId="{64BE55C9-3987-4BA3-AB71-3A14DF5332B3}" type="pres">
      <dgm:prSet presAssocID="{339E6754-4BAB-4E29-9E32-A84617E16D77}" presName="rootComposite3" presStyleCnt="0"/>
      <dgm:spPr/>
    </dgm:pt>
    <dgm:pt modelId="{81492FC8-ECE4-4220-BA62-9F2B056A0326}" type="pres">
      <dgm:prSet presAssocID="{339E6754-4BAB-4E29-9E32-A84617E16D77}" presName="rootText3" presStyleLbl="asst1" presStyleIdx="0" presStyleCnt="6" custScaleX="2057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AA3EDF6-2E58-4B85-945F-6155FE6C8860}" type="pres">
      <dgm:prSet presAssocID="{339E6754-4BAB-4E29-9E32-A84617E16D77}" presName="rootConnector3" presStyleLbl="asst1" presStyleIdx="0" presStyleCnt="6"/>
      <dgm:spPr/>
      <dgm:t>
        <a:bodyPr/>
        <a:lstStyle/>
        <a:p>
          <a:endParaRPr lang="tr-TR"/>
        </a:p>
      </dgm:t>
    </dgm:pt>
    <dgm:pt modelId="{2EF42CC8-4E1E-45D5-91F9-B4E8B6AAB453}" type="pres">
      <dgm:prSet presAssocID="{339E6754-4BAB-4E29-9E32-A84617E16D77}" presName="hierChild6" presStyleCnt="0"/>
      <dgm:spPr/>
    </dgm:pt>
    <dgm:pt modelId="{C855D367-2CE2-4251-AA2B-6764F74267AA}" type="pres">
      <dgm:prSet presAssocID="{339E6754-4BAB-4E29-9E32-A84617E16D77}" presName="hierChild7" presStyleCnt="0"/>
      <dgm:spPr/>
    </dgm:pt>
    <dgm:pt modelId="{6D75E8FA-2ABD-407A-A4D4-687197ABA35C}" type="pres">
      <dgm:prSet presAssocID="{DB564062-ADE6-44C7-A9BF-62EF1B9DEED6}" presName="Name111" presStyleLbl="parChTrans1D3" presStyleIdx="9" presStyleCnt="13"/>
      <dgm:spPr/>
      <dgm:t>
        <a:bodyPr/>
        <a:lstStyle/>
        <a:p>
          <a:endParaRPr lang="tr-TR"/>
        </a:p>
      </dgm:t>
    </dgm:pt>
    <dgm:pt modelId="{B52F19C9-F8E7-41CF-B0BF-4004E6011063}" type="pres">
      <dgm:prSet presAssocID="{2471CBB4-F4F0-4283-AAD3-FC4E29EAEAAD}" presName="hierRoot3" presStyleCnt="0">
        <dgm:presLayoutVars>
          <dgm:hierBranch val="init"/>
        </dgm:presLayoutVars>
      </dgm:prSet>
      <dgm:spPr/>
    </dgm:pt>
    <dgm:pt modelId="{BD2E7B48-3F8A-45CD-BE63-9A2BD7BCDD4F}" type="pres">
      <dgm:prSet presAssocID="{2471CBB4-F4F0-4283-AAD3-FC4E29EAEAAD}" presName="rootComposite3" presStyleCnt="0"/>
      <dgm:spPr/>
    </dgm:pt>
    <dgm:pt modelId="{AF6932BB-1149-453B-9AE5-1456C3FBAC70}" type="pres">
      <dgm:prSet presAssocID="{2471CBB4-F4F0-4283-AAD3-FC4E29EAEAAD}" presName="rootText3" presStyleLbl="asst1" presStyleIdx="1" presStyleCnt="6" custScaleX="2057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0C563AA-9D31-46E8-BD0F-606333FE06A3}" type="pres">
      <dgm:prSet presAssocID="{2471CBB4-F4F0-4283-AAD3-FC4E29EAEAAD}" presName="rootConnector3" presStyleLbl="asst1" presStyleIdx="1" presStyleCnt="6"/>
      <dgm:spPr/>
      <dgm:t>
        <a:bodyPr/>
        <a:lstStyle/>
        <a:p>
          <a:endParaRPr lang="tr-TR"/>
        </a:p>
      </dgm:t>
    </dgm:pt>
    <dgm:pt modelId="{749B8B49-9BB6-4312-8EF3-FBCDF9C2F117}" type="pres">
      <dgm:prSet presAssocID="{2471CBB4-F4F0-4283-AAD3-FC4E29EAEAAD}" presName="hierChild6" presStyleCnt="0"/>
      <dgm:spPr/>
    </dgm:pt>
    <dgm:pt modelId="{82F3A3FB-0E17-481C-B21B-4CD9FFB6F617}" type="pres">
      <dgm:prSet presAssocID="{2471CBB4-F4F0-4283-AAD3-FC4E29EAEAAD}" presName="hierChild7" presStyleCnt="0"/>
      <dgm:spPr/>
    </dgm:pt>
    <dgm:pt modelId="{CD6D635D-4C04-4483-B4EC-6F97057D974E}" type="pres">
      <dgm:prSet presAssocID="{F3A4761B-0F82-47ED-B1D8-F8E88E1E4E45}" presName="Name111" presStyleLbl="parChTrans1D3" presStyleIdx="10" presStyleCnt="13"/>
      <dgm:spPr/>
      <dgm:t>
        <a:bodyPr/>
        <a:lstStyle/>
        <a:p>
          <a:endParaRPr lang="tr-TR"/>
        </a:p>
      </dgm:t>
    </dgm:pt>
    <dgm:pt modelId="{E3B1DD2B-573F-4C21-B900-8104B7D3EDF2}" type="pres">
      <dgm:prSet presAssocID="{8003E329-DCCB-4E90-A39C-F7189AF22B07}" presName="hierRoot3" presStyleCnt="0">
        <dgm:presLayoutVars>
          <dgm:hierBranch val="init"/>
        </dgm:presLayoutVars>
      </dgm:prSet>
      <dgm:spPr/>
    </dgm:pt>
    <dgm:pt modelId="{97B20CCA-8EA6-4310-8348-93E367EB8AA1}" type="pres">
      <dgm:prSet presAssocID="{8003E329-DCCB-4E90-A39C-F7189AF22B07}" presName="rootComposite3" presStyleCnt="0"/>
      <dgm:spPr/>
    </dgm:pt>
    <dgm:pt modelId="{635181D7-7AF3-4B6B-AA77-9D7743C9ED03}" type="pres">
      <dgm:prSet presAssocID="{8003E329-DCCB-4E90-A39C-F7189AF22B07}" presName="rootText3" presStyleLbl="asst1" presStyleIdx="2" presStyleCnt="6" custScaleX="2057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213440A-3504-4C91-A921-4365A3E99305}" type="pres">
      <dgm:prSet presAssocID="{8003E329-DCCB-4E90-A39C-F7189AF22B07}" presName="rootConnector3" presStyleLbl="asst1" presStyleIdx="2" presStyleCnt="6"/>
      <dgm:spPr/>
      <dgm:t>
        <a:bodyPr/>
        <a:lstStyle/>
        <a:p>
          <a:endParaRPr lang="tr-TR"/>
        </a:p>
      </dgm:t>
    </dgm:pt>
    <dgm:pt modelId="{9A4BB4A3-0BE4-4401-91E8-EBC85E9EF3E9}" type="pres">
      <dgm:prSet presAssocID="{8003E329-DCCB-4E90-A39C-F7189AF22B07}" presName="hierChild6" presStyleCnt="0"/>
      <dgm:spPr/>
    </dgm:pt>
    <dgm:pt modelId="{C245151A-EF48-4B7E-AB57-FC1AE28F0767}" type="pres">
      <dgm:prSet presAssocID="{8003E329-DCCB-4E90-A39C-F7189AF22B07}" presName="hierChild7" presStyleCnt="0"/>
      <dgm:spPr/>
    </dgm:pt>
    <dgm:pt modelId="{215E1D57-70B9-4A21-A79A-F88DA948EF11}" type="pres">
      <dgm:prSet presAssocID="{155CD70C-61A4-4040-B8B8-A8ADBA749FED}" presName="Name111" presStyleLbl="parChTrans1D2" presStyleIdx="4" presStyleCnt="5"/>
      <dgm:spPr/>
      <dgm:t>
        <a:bodyPr/>
        <a:lstStyle/>
        <a:p>
          <a:endParaRPr lang="tr-TR"/>
        </a:p>
      </dgm:t>
    </dgm:pt>
    <dgm:pt modelId="{1F411255-4930-4D75-A93E-CBA14A1835CA}" type="pres">
      <dgm:prSet presAssocID="{9D4FB716-3F86-47FC-A6BF-9B590C1FE48C}" presName="hierRoot3" presStyleCnt="0">
        <dgm:presLayoutVars>
          <dgm:hierBranch val="init"/>
        </dgm:presLayoutVars>
      </dgm:prSet>
      <dgm:spPr/>
    </dgm:pt>
    <dgm:pt modelId="{7CB1A642-3074-4DF7-970A-F08D4AE2EBB9}" type="pres">
      <dgm:prSet presAssocID="{9D4FB716-3F86-47FC-A6BF-9B590C1FE48C}" presName="rootComposite3" presStyleCnt="0"/>
      <dgm:spPr/>
    </dgm:pt>
    <dgm:pt modelId="{1AA50F4E-A8ED-4229-B5AF-A0CFBABBFC2F}" type="pres">
      <dgm:prSet presAssocID="{9D4FB716-3F86-47FC-A6BF-9B590C1FE48C}" presName="rootText3" presStyleLbl="asst1" presStyleIdx="3" presStyleCnt="6" custScaleX="2057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85351A3-C96A-460D-9525-A35978F9BFCC}" type="pres">
      <dgm:prSet presAssocID="{9D4FB716-3F86-47FC-A6BF-9B590C1FE48C}" presName="rootConnector3" presStyleLbl="asst1" presStyleIdx="3" presStyleCnt="6"/>
      <dgm:spPr/>
      <dgm:t>
        <a:bodyPr/>
        <a:lstStyle/>
        <a:p>
          <a:endParaRPr lang="tr-TR"/>
        </a:p>
      </dgm:t>
    </dgm:pt>
    <dgm:pt modelId="{9ED9015D-D25D-4EFB-90E8-1E913581BFA7}" type="pres">
      <dgm:prSet presAssocID="{9D4FB716-3F86-47FC-A6BF-9B590C1FE48C}" presName="hierChild6" presStyleCnt="0"/>
      <dgm:spPr/>
    </dgm:pt>
    <dgm:pt modelId="{E11C7AFF-29F0-4D8A-8EE9-0B38BEA128D4}" type="pres">
      <dgm:prSet presAssocID="{9D4FB716-3F86-47FC-A6BF-9B590C1FE48C}" presName="hierChild7" presStyleCnt="0"/>
      <dgm:spPr/>
    </dgm:pt>
    <dgm:pt modelId="{B7271B88-01F8-4732-8D53-D7511EF25558}" type="pres">
      <dgm:prSet presAssocID="{07535359-5D98-4BD4-8029-5EA2C341D5C6}" presName="Name111" presStyleLbl="parChTrans1D3" presStyleIdx="11" presStyleCnt="13"/>
      <dgm:spPr/>
      <dgm:t>
        <a:bodyPr/>
        <a:lstStyle/>
        <a:p>
          <a:endParaRPr lang="tr-TR"/>
        </a:p>
      </dgm:t>
    </dgm:pt>
    <dgm:pt modelId="{28071EC9-AC07-43AD-BE25-25B347F5F2D3}" type="pres">
      <dgm:prSet presAssocID="{009D7903-D5B2-4351-9FC3-CA9893B58684}" presName="hierRoot3" presStyleCnt="0">
        <dgm:presLayoutVars>
          <dgm:hierBranch val="init"/>
        </dgm:presLayoutVars>
      </dgm:prSet>
      <dgm:spPr/>
    </dgm:pt>
    <dgm:pt modelId="{68E6DFFD-F845-4A46-9A89-8D7DC18C210D}" type="pres">
      <dgm:prSet presAssocID="{009D7903-D5B2-4351-9FC3-CA9893B58684}" presName="rootComposite3" presStyleCnt="0"/>
      <dgm:spPr/>
    </dgm:pt>
    <dgm:pt modelId="{40D92EE8-D2B7-43C6-8C30-D4F6B96414D7}" type="pres">
      <dgm:prSet presAssocID="{009D7903-D5B2-4351-9FC3-CA9893B58684}" presName="rootText3" presStyleLbl="asst1" presStyleIdx="4" presStyleCnt="6" custScaleX="2057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09B038C-A959-456C-96F6-BB49CF00E2CA}" type="pres">
      <dgm:prSet presAssocID="{009D7903-D5B2-4351-9FC3-CA9893B58684}" presName="rootConnector3" presStyleLbl="asst1" presStyleIdx="4" presStyleCnt="6"/>
      <dgm:spPr/>
      <dgm:t>
        <a:bodyPr/>
        <a:lstStyle/>
        <a:p>
          <a:endParaRPr lang="tr-TR"/>
        </a:p>
      </dgm:t>
    </dgm:pt>
    <dgm:pt modelId="{83D8624D-CDA1-4230-99BB-92C55694ECE6}" type="pres">
      <dgm:prSet presAssocID="{009D7903-D5B2-4351-9FC3-CA9893B58684}" presName="hierChild6" presStyleCnt="0"/>
      <dgm:spPr/>
    </dgm:pt>
    <dgm:pt modelId="{B71E9734-8D63-429E-A3D5-060FD67D5717}" type="pres">
      <dgm:prSet presAssocID="{009D7903-D5B2-4351-9FC3-CA9893B58684}" presName="hierChild7" presStyleCnt="0"/>
      <dgm:spPr/>
    </dgm:pt>
    <dgm:pt modelId="{DD4513F8-47E3-4138-8408-9C8A215F29DB}" type="pres">
      <dgm:prSet presAssocID="{524DA867-22DA-4DED-8B88-C4F45C1E922D}" presName="Name111" presStyleLbl="parChTrans1D3" presStyleIdx="12" presStyleCnt="13"/>
      <dgm:spPr/>
      <dgm:t>
        <a:bodyPr/>
        <a:lstStyle/>
        <a:p>
          <a:endParaRPr lang="tr-TR"/>
        </a:p>
      </dgm:t>
    </dgm:pt>
    <dgm:pt modelId="{8EB2C249-4077-4C23-8B8C-C98E33C7C721}" type="pres">
      <dgm:prSet presAssocID="{91314B46-5F19-46B3-912C-019A1F9124D9}" presName="hierRoot3" presStyleCnt="0">
        <dgm:presLayoutVars>
          <dgm:hierBranch val="init"/>
        </dgm:presLayoutVars>
      </dgm:prSet>
      <dgm:spPr/>
    </dgm:pt>
    <dgm:pt modelId="{5AB0B4E4-92F4-4D7E-B44E-6764407ED652}" type="pres">
      <dgm:prSet presAssocID="{91314B46-5F19-46B3-912C-019A1F9124D9}" presName="rootComposite3" presStyleCnt="0"/>
      <dgm:spPr/>
    </dgm:pt>
    <dgm:pt modelId="{5630E570-C7D0-4DDA-A0E6-6DF089766F0D}" type="pres">
      <dgm:prSet presAssocID="{91314B46-5F19-46B3-912C-019A1F9124D9}" presName="rootText3" presStyleLbl="asst1" presStyleIdx="5" presStyleCnt="6" custScaleX="2057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F535D44-07CA-4AC6-B64E-E5A26056133A}" type="pres">
      <dgm:prSet presAssocID="{91314B46-5F19-46B3-912C-019A1F9124D9}" presName="rootConnector3" presStyleLbl="asst1" presStyleIdx="5" presStyleCnt="6"/>
      <dgm:spPr/>
      <dgm:t>
        <a:bodyPr/>
        <a:lstStyle/>
        <a:p>
          <a:endParaRPr lang="tr-TR"/>
        </a:p>
      </dgm:t>
    </dgm:pt>
    <dgm:pt modelId="{A861B8D9-4411-4058-8F80-3F5B403D1322}" type="pres">
      <dgm:prSet presAssocID="{91314B46-5F19-46B3-912C-019A1F9124D9}" presName="hierChild6" presStyleCnt="0"/>
      <dgm:spPr/>
    </dgm:pt>
    <dgm:pt modelId="{F96A8965-51B8-4974-8944-011D803895DA}" type="pres">
      <dgm:prSet presAssocID="{91314B46-5F19-46B3-912C-019A1F9124D9}" presName="hierChild7" presStyleCnt="0"/>
      <dgm:spPr/>
    </dgm:pt>
  </dgm:ptLst>
  <dgm:cxnLst>
    <dgm:cxn modelId="{BC667E5D-1EBA-41A4-9943-4025C5EBCC33}" type="presOf" srcId="{001040D6-30EE-4882-8171-B09C1E3D3950}" destId="{FB2607D4-A276-45C0-A92B-CC59CA425F8E}" srcOrd="0" destOrd="0" presId="urn:microsoft.com/office/officeart/2005/8/layout/orgChart1"/>
    <dgm:cxn modelId="{FD60C058-BD45-4551-97D5-443D658D9F01}" srcId="{1B7E44AE-27EE-49A8-A2EC-84B52A994915}" destId="{B38BF8AA-BD29-43A4-9952-1A177904F759}" srcOrd="3" destOrd="0" parTransId="{AA90BD06-F718-4AE3-BDC0-E6A2EECF62CC}" sibTransId="{D162307E-F1CF-4080-8C95-77E8094591AC}"/>
    <dgm:cxn modelId="{632DE49C-F1EF-4E3B-BA98-F85AA1AE73DB}" type="presOf" srcId="{2166E56F-AEA4-46A0-B4D0-3828D61FC9DE}" destId="{8C28FBEA-D6BB-47CA-A320-D77B13D362C8}" srcOrd="0" destOrd="0" presId="urn:microsoft.com/office/officeart/2005/8/layout/orgChart1"/>
    <dgm:cxn modelId="{9B62CEF3-0692-44F0-A6D3-85A4E017ECBE}" srcId="{1B7E44AE-27EE-49A8-A2EC-84B52A994915}" destId="{63CBAF0C-81FF-4CF1-BD04-F8EA77E4A575}" srcOrd="1" destOrd="0" parTransId="{BF254BA9-C4F0-431C-B18C-9AD98DC5B0F3}" sibTransId="{D432B6BA-1199-4D86-B020-A63CB5144E5C}"/>
    <dgm:cxn modelId="{57FA0EDB-E9EE-4756-8F37-39A02DE5984B}" type="presOf" srcId="{91314B46-5F19-46B3-912C-019A1F9124D9}" destId="{9F535D44-07CA-4AC6-B64E-E5A26056133A}" srcOrd="1" destOrd="0" presId="urn:microsoft.com/office/officeart/2005/8/layout/orgChart1"/>
    <dgm:cxn modelId="{ADC03CFF-94B0-44DC-B594-83F3C5C70A3F}" type="presOf" srcId="{F3A4761B-0F82-47ED-B1D8-F8E88E1E4E45}" destId="{CD6D635D-4C04-4483-B4EC-6F97057D974E}" srcOrd="0" destOrd="0" presId="urn:microsoft.com/office/officeart/2005/8/layout/orgChart1"/>
    <dgm:cxn modelId="{73F11818-A869-438D-ABC6-E9504453DBE8}" type="presOf" srcId="{C85F4797-80FC-4A8E-B20A-0C12E825AA6A}" destId="{F0F4E14A-9CB4-4316-B4DE-E6A5D7700B35}" srcOrd="1" destOrd="0" presId="urn:microsoft.com/office/officeart/2005/8/layout/orgChart1"/>
    <dgm:cxn modelId="{AD38DD3E-BD99-4A4D-854D-0F495A720348}" type="presOf" srcId="{1B7E44AE-27EE-49A8-A2EC-84B52A994915}" destId="{08387B41-3074-421F-9F94-FE9173DBC093}" srcOrd="1" destOrd="0" presId="urn:microsoft.com/office/officeart/2005/8/layout/orgChart1"/>
    <dgm:cxn modelId="{34DB404A-D164-4756-9ED2-DB720AB135C7}" type="presOf" srcId="{EB3A8B7C-27BA-4E3E-AA1B-4DFF402EE950}" destId="{679E6663-6E41-4FAE-B443-D267704ECCF9}" srcOrd="0" destOrd="0" presId="urn:microsoft.com/office/officeart/2005/8/layout/orgChart1"/>
    <dgm:cxn modelId="{03DA9EDD-5272-4D45-BB26-2FD77D97B5FF}" type="presOf" srcId="{524DA867-22DA-4DED-8B88-C4F45C1E922D}" destId="{DD4513F8-47E3-4138-8408-9C8A215F29DB}" srcOrd="0" destOrd="0" presId="urn:microsoft.com/office/officeart/2005/8/layout/orgChart1"/>
    <dgm:cxn modelId="{2D10BCF9-2D6B-4B66-B6B8-8E3267B5B07D}" type="presOf" srcId="{ED75F7B1-7F15-42BD-A4AD-FE3305758EE2}" destId="{F61BB466-5ACC-419B-AB2A-9F78F3EC3F5B}" srcOrd="1" destOrd="0" presId="urn:microsoft.com/office/officeart/2005/8/layout/orgChart1"/>
    <dgm:cxn modelId="{7626BF3F-D4C2-462B-8C85-649E5844E0F9}" type="presOf" srcId="{9FAEDF26-4AF0-42F6-B5E0-6BC850F19DBE}" destId="{A6C2CF65-95CF-498A-B2BD-4825F2A3883C}" srcOrd="0" destOrd="0" presId="urn:microsoft.com/office/officeart/2005/8/layout/orgChart1"/>
    <dgm:cxn modelId="{E65E5C03-70EF-440A-9706-2DB2A43827EB}" type="presOf" srcId="{1054E155-DB17-4E49-B6AF-0F1A68EA7AE6}" destId="{89E673DE-7E12-49A0-8930-50411F6BA9EE}" srcOrd="0" destOrd="0" presId="urn:microsoft.com/office/officeart/2005/8/layout/orgChart1"/>
    <dgm:cxn modelId="{5D6EDAB3-D5B3-4C66-9D7B-027304AE43C5}" type="presOf" srcId="{C60BE6B2-4E9E-420A-BCEF-FB922B7F6061}" destId="{C5463ABB-6612-4215-9FCB-F725EB2E3FE5}" srcOrd="0" destOrd="0" presId="urn:microsoft.com/office/officeart/2005/8/layout/orgChart1"/>
    <dgm:cxn modelId="{F662959C-8D2B-4E63-AC79-E23EC99A37D8}" type="presOf" srcId="{B38BF8AA-BD29-43A4-9952-1A177904F759}" destId="{3CA9E787-B18C-4D9F-BD4F-BCDE1071CD7E}" srcOrd="1" destOrd="0" presId="urn:microsoft.com/office/officeart/2005/8/layout/orgChart1"/>
    <dgm:cxn modelId="{74740386-C38F-40A5-9284-AA97A214A389}" type="presOf" srcId="{DB564062-ADE6-44C7-A9BF-62EF1B9DEED6}" destId="{6D75E8FA-2ABD-407A-A4D4-687197ABA35C}" srcOrd="0" destOrd="0" presId="urn:microsoft.com/office/officeart/2005/8/layout/orgChart1"/>
    <dgm:cxn modelId="{86B78F84-6822-416C-B3D5-5E60649A51F6}" type="presOf" srcId="{3BE4FE4E-55EB-472C-8CBD-779AEE30E62F}" destId="{3D6C88C6-9C28-4481-A771-72875E970E97}" srcOrd="0" destOrd="0" presId="urn:microsoft.com/office/officeart/2005/8/layout/orgChart1"/>
    <dgm:cxn modelId="{776E64C0-6270-4161-B200-393A2C281CC0}" type="presOf" srcId="{C85F4797-80FC-4A8E-B20A-0C12E825AA6A}" destId="{A937F973-AED9-4A90-9003-161508FD51FE}" srcOrd="0" destOrd="0" presId="urn:microsoft.com/office/officeart/2005/8/layout/orgChart1"/>
    <dgm:cxn modelId="{4E9C36C9-C2C6-4C55-827F-8FC2879C9C18}" srcId="{C60BE6B2-4E9E-420A-BCEF-FB922B7F6061}" destId="{ED75F7B1-7F15-42BD-A4AD-FE3305758EE2}" srcOrd="0" destOrd="0" parTransId="{40A8165F-CF45-4FA2-A148-B0ACF534662D}" sibTransId="{63B54A4E-6529-4AB8-BAF1-C03B70ABA0AD}"/>
    <dgm:cxn modelId="{CD8A065D-C563-4F52-9179-7529B62E2AE3}" type="presOf" srcId="{ED75F7B1-7F15-42BD-A4AD-FE3305758EE2}" destId="{4CC16E88-D9F0-4666-A3E1-C52E1DDA25EB}" srcOrd="0" destOrd="0" presId="urn:microsoft.com/office/officeart/2005/8/layout/orgChart1"/>
    <dgm:cxn modelId="{BDDA9CD2-8689-4C3E-A679-949C0DB697A2}" type="presOf" srcId="{155CD70C-61A4-4040-B8B8-A8ADBA749FED}" destId="{215E1D57-70B9-4A21-A79A-F88DA948EF11}" srcOrd="0" destOrd="0" presId="urn:microsoft.com/office/officeart/2005/8/layout/orgChart1"/>
    <dgm:cxn modelId="{07556B50-53FF-4CA7-828E-B3F2FE099E96}" type="presOf" srcId="{EB3A8B7C-27BA-4E3E-AA1B-4DFF402EE950}" destId="{D54D4A5A-9652-4388-92E9-264BDA627018}" srcOrd="1" destOrd="0" presId="urn:microsoft.com/office/officeart/2005/8/layout/orgChart1"/>
    <dgm:cxn modelId="{6BFE05E5-63A1-46B5-961C-E74C9A17C807}" type="presOf" srcId="{D5B27E90-DB61-47C7-85E3-2E35840C158D}" destId="{B453EA20-C8B4-452B-A600-24282E750CFF}" srcOrd="0" destOrd="0" presId="urn:microsoft.com/office/officeart/2005/8/layout/orgChart1"/>
    <dgm:cxn modelId="{E53A9834-DEA6-449F-ACA9-624E27C61A84}" type="presOf" srcId="{318EB472-6702-4F78-974F-8C68E317F17B}" destId="{67933D2D-4B40-416F-9EC6-A913696D3C77}" srcOrd="1" destOrd="0" presId="urn:microsoft.com/office/officeart/2005/8/layout/orgChart1"/>
    <dgm:cxn modelId="{1FBDA6B0-F3D4-4E18-B6A9-8C3DEA734B74}" srcId="{1B7E44AE-27EE-49A8-A2EC-84B52A994915}" destId="{1054E155-DB17-4E49-B6AF-0F1A68EA7AE6}" srcOrd="0" destOrd="0" parTransId="{5526712F-C86E-4A1A-8A94-AC270DD076CD}" sibTransId="{BB22394F-CBA6-49E7-BB69-E287E7EE0A8F}"/>
    <dgm:cxn modelId="{0ECDF45C-1520-4EA2-A6BC-A9F1674F1F16}" type="presOf" srcId="{2471CBB4-F4F0-4283-AAD3-FC4E29EAEAAD}" destId="{AF6932BB-1149-453B-9AE5-1456C3FBAC70}" srcOrd="0" destOrd="0" presId="urn:microsoft.com/office/officeart/2005/8/layout/orgChart1"/>
    <dgm:cxn modelId="{8692A8CA-1467-47E0-B0C2-92A3ADB221EE}" type="presOf" srcId="{83E91185-0BF0-4005-83E7-E403DBD98298}" destId="{D8525724-5DD0-49C9-BC9A-FD72DA22363A}" srcOrd="0" destOrd="0" presId="urn:microsoft.com/office/officeart/2005/8/layout/orgChart1"/>
    <dgm:cxn modelId="{E6851E96-4538-4BF5-8FDF-8ECA7E0F0206}" type="presOf" srcId="{9D4FB716-3F86-47FC-A6BF-9B590C1FE48C}" destId="{1AA50F4E-A8ED-4229-B5AF-A0CFBABBFC2F}" srcOrd="0" destOrd="0" presId="urn:microsoft.com/office/officeart/2005/8/layout/orgChart1"/>
    <dgm:cxn modelId="{4F57EE3A-3794-42E1-8A53-56B6941130E1}" type="presOf" srcId="{63CBAF0C-81FF-4CF1-BD04-F8EA77E4A575}" destId="{F1465536-9716-45CB-B868-3ACF0DA61DB0}" srcOrd="1" destOrd="0" presId="urn:microsoft.com/office/officeart/2005/8/layout/orgChart1"/>
    <dgm:cxn modelId="{7FF599B6-7472-4B33-A3B9-ADFA9440E9E2}" type="presOf" srcId="{AA90BD06-F718-4AE3-BDC0-E6A2EECF62CC}" destId="{629C1789-9E71-4E8A-AD8C-6BC8863B0A6A}" srcOrd="0" destOrd="0" presId="urn:microsoft.com/office/officeart/2005/8/layout/orgChart1"/>
    <dgm:cxn modelId="{9B150058-86F2-4B4C-ADA7-C3247072D6BD}" type="presOf" srcId="{2E38D8C5-65CD-488F-B569-E9437E7C3866}" destId="{7B11EBCB-04B6-446F-9559-182B044BB1C0}" srcOrd="0" destOrd="0" presId="urn:microsoft.com/office/officeart/2005/8/layout/orgChart1"/>
    <dgm:cxn modelId="{BC588927-A837-4355-95C2-3425D4BCCD32}" type="presOf" srcId="{90DBA3EF-F7EE-4B67-9B58-8CE97CB0167F}" destId="{9ECB74CD-9C93-4BA4-AFD7-982F9F3379BA}" srcOrd="0" destOrd="0" presId="urn:microsoft.com/office/officeart/2005/8/layout/orgChart1"/>
    <dgm:cxn modelId="{48D7D4AC-B514-470C-9CE0-419A532AADCB}" type="presOf" srcId="{9B82192F-164E-40AF-9D1A-AE4DF36A2EF6}" destId="{D611C4F8-CEB5-4A1E-A582-C8162FE87598}" srcOrd="0" destOrd="0" presId="urn:microsoft.com/office/officeart/2005/8/layout/orgChart1"/>
    <dgm:cxn modelId="{58C474BB-9AE6-4939-B4D6-58A4C54C84CF}" type="presOf" srcId="{1054E155-DB17-4E49-B6AF-0F1A68EA7AE6}" destId="{A593ECB0-8622-4C51-9041-CD6502569466}" srcOrd="1" destOrd="0" presId="urn:microsoft.com/office/officeart/2005/8/layout/orgChart1"/>
    <dgm:cxn modelId="{FCFB209C-43B1-474F-9F8A-2B407F138F5E}" type="presOf" srcId="{8003E329-DCCB-4E90-A39C-F7189AF22B07}" destId="{635181D7-7AF3-4B6B-AA77-9D7743C9ED03}" srcOrd="0" destOrd="0" presId="urn:microsoft.com/office/officeart/2005/8/layout/orgChart1"/>
    <dgm:cxn modelId="{F2270BD4-1AA4-4FE7-AC1C-1040D1E5113B}" type="presOf" srcId="{009D7903-D5B2-4351-9FC3-CA9893B58684}" destId="{40D92EE8-D2B7-43C6-8C30-D4F6B96414D7}" srcOrd="0" destOrd="0" presId="urn:microsoft.com/office/officeart/2005/8/layout/orgChart1"/>
    <dgm:cxn modelId="{0A957E0B-FEBE-44F1-B4DD-C4142448B8C0}" srcId="{ED75F7B1-7F15-42BD-A4AD-FE3305758EE2}" destId="{EB3A8B7C-27BA-4E3E-AA1B-4DFF402EE950}" srcOrd="3" destOrd="0" parTransId="{2166E56F-AEA4-46A0-B4D0-3828D61FC9DE}" sibTransId="{6A09E3D1-1E2B-4D24-98F7-A822D38BAAC4}"/>
    <dgm:cxn modelId="{064192FC-FD25-40D5-8C13-C6E3E0BB90E2}" type="presOf" srcId="{339E6754-4BAB-4E29-9E32-A84617E16D77}" destId="{81492FC8-ECE4-4220-BA62-9F2B056A0326}" srcOrd="0" destOrd="0" presId="urn:microsoft.com/office/officeart/2005/8/layout/orgChart1"/>
    <dgm:cxn modelId="{4B629635-FBF3-452A-823F-56AE4621E0A4}" type="presOf" srcId="{B38BF8AA-BD29-43A4-9952-1A177904F759}" destId="{B50A0B1A-5C51-44E1-82A2-08366EC7613A}" srcOrd="0" destOrd="0" presId="urn:microsoft.com/office/officeart/2005/8/layout/orgChart1"/>
    <dgm:cxn modelId="{7971F5D8-C01F-42CA-A806-254BAC9FDD8C}" srcId="{9D4FB716-3F86-47FC-A6BF-9B590C1FE48C}" destId="{009D7903-D5B2-4351-9FC3-CA9893B58684}" srcOrd="0" destOrd="0" parTransId="{07535359-5D98-4BD4-8029-5EA2C341D5C6}" sibTransId="{EA0867BD-C2F7-4B4D-8242-C579B291831D}"/>
    <dgm:cxn modelId="{E8D2C502-1319-4519-A4D8-9F7E7D3FADE9}" type="presOf" srcId="{EC69CE65-D777-4BA1-9950-4E11A5B5A4EF}" destId="{28E393A1-FFE2-4069-91EB-E2DCD7FDF056}" srcOrd="0" destOrd="0" presId="urn:microsoft.com/office/officeart/2005/8/layout/orgChart1"/>
    <dgm:cxn modelId="{1DE59775-245F-427F-9DF0-14D7194D2ADA}" srcId="{ED75F7B1-7F15-42BD-A4AD-FE3305758EE2}" destId="{1B7E44AE-27EE-49A8-A2EC-84B52A994915}" srcOrd="2" destOrd="0" parTransId="{001040D6-30EE-4882-8171-B09C1E3D3950}" sibTransId="{C1CFF9BD-13C5-4D11-96C9-883100C2C22C}"/>
    <dgm:cxn modelId="{6A3579E0-540D-4996-9F81-532E03254453}" type="presOf" srcId="{F8B21E6B-CD5D-436E-86E7-8450F64CF9D1}" destId="{68E7A474-D702-41FB-A630-BD3B5A0BCE82}" srcOrd="0" destOrd="0" presId="urn:microsoft.com/office/officeart/2005/8/layout/orgChart1"/>
    <dgm:cxn modelId="{A6284EF0-A09D-4927-964E-2E7225B654EA}" srcId="{ED75F7B1-7F15-42BD-A4AD-FE3305758EE2}" destId="{9D4FB716-3F86-47FC-A6BF-9B590C1FE48C}" srcOrd="1" destOrd="0" parTransId="{155CD70C-61A4-4040-B8B8-A8ADBA749FED}" sibTransId="{E6BEC90D-AFEE-443D-8674-2F3E94BD6D83}"/>
    <dgm:cxn modelId="{F1DD962C-2B19-4878-BF61-4F94FC7A5CA6}" srcId="{ED75F7B1-7F15-42BD-A4AD-FE3305758EE2}" destId="{F8B21E6B-CD5D-436E-86E7-8450F64CF9D1}" srcOrd="4" destOrd="0" parTransId="{07C4D562-DD51-4FB1-8232-A684F7BD8B3C}" sibTransId="{BC9188F1-60A2-42A0-B0FB-644B58577D54}"/>
    <dgm:cxn modelId="{DF66D484-6ADF-4C96-9B1B-7FDF7A3A8E87}" type="presOf" srcId="{EC69CE65-D777-4BA1-9950-4E11A5B5A4EF}" destId="{0ADCB4EE-9E3D-44BF-B360-B5A329ED35EF}" srcOrd="1" destOrd="0" presId="urn:microsoft.com/office/officeart/2005/8/layout/orgChart1"/>
    <dgm:cxn modelId="{4CBBBA9E-7A2F-4A9D-86B0-98001B66AAC8}" type="presOf" srcId="{5526712F-C86E-4A1A-8A94-AC270DD076CD}" destId="{9AA0429E-A1B8-415F-8008-7224AB91DBDA}" srcOrd="0" destOrd="0" presId="urn:microsoft.com/office/officeart/2005/8/layout/orgChart1"/>
    <dgm:cxn modelId="{FE97A523-ACA3-4425-8D1F-0E3911DB428C}" srcId="{1054E155-DB17-4E49-B6AF-0F1A68EA7AE6}" destId="{A823BD16-5D2A-45D0-8E4B-9990E2FCF966}" srcOrd="0" destOrd="0" parTransId="{3BE4FE4E-55EB-472C-8CBD-779AEE30E62F}" sibTransId="{0B1A1F6B-3CDA-4D81-91CB-97C9152F6F5E}"/>
    <dgm:cxn modelId="{B0425CC8-89BF-403E-8833-53FB9F3E58C9}" type="presOf" srcId="{C86D3048-8348-41C2-B0EC-E51429B2F060}" destId="{2732753C-1A7E-4758-BFD9-F43C8C8C38D7}" srcOrd="0" destOrd="0" presId="urn:microsoft.com/office/officeart/2005/8/layout/orgChart1"/>
    <dgm:cxn modelId="{89A5ED71-4CF1-4398-B315-1FF2A25840B2}" type="presOf" srcId="{7E0BAB3A-72DC-4993-81A3-8B376C3984F0}" destId="{D70E99EE-4F38-4D8A-B46C-89572AF36F31}" srcOrd="0" destOrd="0" presId="urn:microsoft.com/office/officeart/2005/8/layout/orgChart1"/>
    <dgm:cxn modelId="{D5C324DD-FDC6-4F89-8B81-B86E3BCFEDF0}" type="presOf" srcId="{1B7E44AE-27EE-49A8-A2EC-84B52A994915}" destId="{DAFF8988-BEA2-4473-AEB7-C0A380E3EB4E}" srcOrd="0" destOrd="0" presId="urn:microsoft.com/office/officeart/2005/8/layout/orgChart1"/>
    <dgm:cxn modelId="{472101A5-424B-4273-AE07-990CFFF4C1C9}" srcId="{1B7E44AE-27EE-49A8-A2EC-84B52A994915}" destId="{318EB472-6702-4F78-974F-8C68E317F17B}" srcOrd="2" destOrd="0" parTransId="{9FAEDF26-4AF0-42F6-B5E0-6BC850F19DBE}" sibTransId="{3355D238-D4BF-4DA6-A96E-CC1A95F32963}"/>
    <dgm:cxn modelId="{B1AB1E4D-772E-4E2F-B6B6-88EA42425501}" srcId="{9D4FB716-3F86-47FC-A6BF-9B590C1FE48C}" destId="{91314B46-5F19-46B3-912C-019A1F9124D9}" srcOrd="1" destOrd="0" parTransId="{524DA867-22DA-4DED-8B88-C4F45C1E922D}" sibTransId="{7CC1F667-89DB-4687-831A-3717C6D13599}"/>
    <dgm:cxn modelId="{39E486F6-E978-4D99-A010-CB33EEC9BAC6}" type="presOf" srcId="{2471CBB4-F4F0-4283-AAD3-FC4E29EAEAAD}" destId="{B0C563AA-9D31-46E8-BD0F-606333FE06A3}" srcOrd="1" destOrd="0" presId="urn:microsoft.com/office/officeart/2005/8/layout/orgChart1"/>
    <dgm:cxn modelId="{33381607-D055-47DC-9347-85D73BA85289}" srcId="{339E6754-4BAB-4E29-9E32-A84617E16D77}" destId="{2471CBB4-F4F0-4283-AAD3-FC4E29EAEAAD}" srcOrd="0" destOrd="0" parTransId="{DB564062-ADE6-44C7-A9BF-62EF1B9DEED6}" sibTransId="{ABD4026E-5CB8-464A-971C-B1C548EECE75}"/>
    <dgm:cxn modelId="{319207CE-6304-4FF9-A822-FB19E69803F2}" type="presOf" srcId="{339E6754-4BAB-4E29-9E32-A84617E16D77}" destId="{7AA3EDF6-2E58-4B85-945F-6155FE6C8860}" srcOrd="1" destOrd="0" presId="urn:microsoft.com/office/officeart/2005/8/layout/orgChart1"/>
    <dgm:cxn modelId="{A2679D97-43F2-4EDB-AF8D-2A37FF5F3945}" srcId="{ED75F7B1-7F15-42BD-A4AD-FE3305758EE2}" destId="{339E6754-4BAB-4E29-9E32-A84617E16D77}" srcOrd="0" destOrd="0" parTransId="{C86D3048-8348-41C2-B0EC-E51429B2F060}" sibTransId="{A8851F4C-566C-4060-B50E-24646A202EF6}"/>
    <dgm:cxn modelId="{99394F3B-0DAA-4BF5-8B2D-360F712864D2}" srcId="{339E6754-4BAB-4E29-9E32-A84617E16D77}" destId="{8003E329-DCCB-4E90-A39C-F7189AF22B07}" srcOrd="1" destOrd="0" parTransId="{F3A4761B-0F82-47ED-B1D8-F8E88E1E4E45}" sibTransId="{5D1C5959-C9C3-4454-AD61-E8A657EC20C2}"/>
    <dgm:cxn modelId="{B99B7C84-1502-497B-ABF4-001B675E7166}" type="presOf" srcId="{009D7903-D5B2-4351-9FC3-CA9893B58684}" destId="{709B038C-A959-456C-96F6-BB49CF00E2CA}" srcOrd="1" destOrd="0" presId="urn:microsoft.com/office/officeart/2005/8/layout/orgChart1"/>
    <dgm:cxn modelId="{D6037660-2D6A-4AD3-9F23-CCA3F3026F9E}" type="presOf" srcId="{91314B46-5F19-46B3-912C-019A1F9124D9}" destId="{5630E570-C7D0-4DDA-A0E6-6DF089766F0D}" srcOrd="0" destOrd="0" presId="urn:microsoft.com/office/officeart/2005/8/layout/orgChart1"/>
    <dgm:cxn modelId="{F8C3619F-5B8D-49F0-B53E-3808F3B283DF}" type="presOf" srcId="{07C4D562-DD51-4FB1-8232-A684F7BD8B3C}" destId="{ABCEE5CF-2AFA-4B1B-8549-D56F74355BDF}" srcOrd="0" destOrd="0" presId="urn:microsoft.com/office/officeart/2005/8/layout/orgChart1"/>
    <dgm:cxn modelId="{E004C8C9-CE1D-4FAD-AC2B-CC7BA7C24BB5}" type="presOf" srcId="{318EB472-6702-4F78-974F-8C68E317F17B}" destId="{421BC6F1-8D05-45E9-B823-5FB074D9695B}" srcOrd="0" destOrd="0" presId="urn:microsoft.com/office/officeart/2005/8/layout/orgChart1"/>
    <dgm:cxn modelId="{07E904E4-7FDE-443E-B6FD-B8A362D02668}" type="presOf" srcId="{8003E329-DCCB-4E90-A39C-F7189AF22B07}" destId="{3213440A-3504-4C91-A921-4365A3E99305}" srcOrd="1" destOrd="0" presId="urn:microsoft.com/office/officeart/2005/8/layout/orgChart1"/>
    <dgm:cxn modelId="{D7CE7A56-CA08-424A-9E07-74BD72E7CD37}" srcId="{EB3A8B7C-27BA-4E3E-AA1B-4DFF402EE950}" destId="{C85F4797-80FC-4A8E-B20A-0C12E825AA6A}" srcOrd="1" destOrd="0" parTransId="{7E0BAB3A-72DC-4993-81A3-8B376C3984F0}" sibTransId="{44D2DE81-C1DA-40C8-8D7C-B736CD555932}"/>
    <dgm:cxn modelId="{F5116206-C82D-4369-975D-55AE3AAF9E4B}" type="presOf" srcId="{1AC3DE05-1701-4FFD-9E01-BA3224AB1281}" destId="{C080035D-716D-43CD-A5EE-C9238A479BB6}" srcOrd="0" destOrd="0" presId="urn:microsoft.com/office/officeart/2005/8/layout/orgChart1"/>
    <dgm:cxn modelId="{1D0BE0BE-4996-40CD-BC55-B62559256AD4}" srcId="{F8B21E6B-CD5D-436E-86E7-8450F64CF9D1}" destId="{1E06EA3D-F99A-47C3-B633-1E743B0FAACC}" srcOrd="2" destOrd="0" parTransId="{90DBA3EF-F7EE-4B67-9B58-8CE97CB0167F}" sibTransId="{C2C68670-AD1B-478E-8214-F2614E33EB9C}"/>
    <dgm:cxn modelId="{F18E1D7D-5FB1-458A-ACCA-0C291E5C9934}" type="presOf" srcId="{63CBAF0C-81FF-4CF1-BD04-F8EA77E4A575}" destId="{C21396F1-5B75-45B7-92B8-F994479C6F3A}" srcOrd="0" destOrd="0" presId="urn:microsoft.com/office/officeart/2005/8/layout/orgChart1"/>
    <dgm:cxn modelId="{E44D4AD5-1016-492F-B3AF-66B0D61BAAE8}" type="presOf" srcId="{9D4FB716-3F86-47FC-A6BF-9B590C1FE48C}" destId="{A85351A3-C96A-460D-9525-A35978F9BFCC}" srcOrd="1" destOrd="0" presId="urn:microsoft.com/office/officeart/2005/8/layout/orgChart1"/>
    <dgm:cxn modelId="{2727B633-01A4-4839-8F01-80D27FF02D40}" type="presOf" srcId="{1E06EA3D-F99A-47C3-B633-1E743B0FAACC}" destId="{3B3E464A-AA1E-4606-BEA0-F54BD6C4DEE0}" srcOrd="1" destOrd="0" presId="urn:microsoft.com/office/officeart/2005/8/layout/orgChart1"/>
    <dgm:cxn modelId="{B771E859-D974-4608-8D83-FC5EBED99D90}" type="presOf" srcId="{BF254BA9-C4F0-431C-B18C-9AD98DC5B0F3}" destId="{1CDC351E-7B60-43CB-8EA7-93FA62507E97}" srcOrd="0" destOrd="0" presId="urn:microsoft.com/office/officeart/2005/8/layout/orgChart1"/>
    <dgm:cxn modelId="{8EF8B222-91DF-4652-B6E9-7D16CA3ACCB8}" type="presOf" srcId="{F8B21E6B-CD5D-436E-86E7-8450F64CF9D1}" destId="{5FEC491D-2388-49EC-9463-3306667F3C2E}" srcOrd="1" destOrd="0" presId="urn:microsoft.com/office/officeart/2005/8/layout/orgChart1"/>
    <dgm:cxn modelId="{8AE2CC4F-5059-4781-A368-231BF2F984F8}" type="presOf" srcId="{07535359-5D98-4BD4-8029-5EA2C341D5C6}" destId="{B7271B88-01F8-4732-8D53-D7511EF25558}" srcOrd="0" destOrd="0" presId="urn:microsoft.com/office/officeart/2005/8/layout/orgChart1"/>
    <dgm:cxn modelId="{8472C444-91CC-4130-BED0-912451F46369}" type="presOf" srcId="{83E91185-0BF0-4005-83E7-E403DBD98298}" destId="{84717DF0-C71E-4385-88B7-0861B0C4CFB0}" srcOrd="1" destOrd="0" presId="urn:microsoft.com/office/officeart/2005/8/layout/orgChart1"/>
    <dgm:cxn modelId="{93AC0794-2A01-4188-BB66-6E36C0ED395A}" srcId="{EB3A8B7C-27BA-4E3E-AA1B-4DFF402EE950}" destId="{EC69CE65-D777-4BA1-9950-4E11A5B5A4EF}" srcOrd="0" destOrd="0" parTransId="{1AC3DE05-1701-4FFD-9E01-BA3224AB1281}" sibTransId="{F34C57F6-CB3F-4969-BEF5-D5E84F00DC4D}"/>
    <dgm:cxn modelId="{4D78D95B-1B9F-48BC-B1CA-D3B734AED5A2}" type="presOf" srcId="{A823BD16-5D2A-45D0-8E4B-9990E2FCF966}" destId="{C7B80DC6-DB79-49A3-BB6B-B17B36382B72}" srcOrd="0" destOrd="0" presId="urn:microsoft.com/office/officeart/2005/8/layout/orgChart1"/>
    <dgm:cxn modelId="{C1A465FB-0AD8-4E38-9F8C-9D81157E7C5B}" srcId="{F8B21E6B-CD5D-436E-86E7-8450F64CF9D1}" destId="{83E91185-0BF0-4005-83E7-E403DBD98298}" srcOrd="1" destOrd="0" parTransId="{D5B27E90-DB61-47C7-85E3-2E35840C158D}" sibTransId="{E63254EE-93FE-476E-8587-B0A055C2D0F5}"/>
    <dgm:cxn modelId="{C3BC77C0-A2A9-4510-B59C-1063AC622BA2}" type="presOf" srcId="{1E06EA3D-F99A-47C3-B633-1E743B0FAACC}" destId="{E5262994-87C4-41A0-A95E-D26B02E56C08}" srcOrd="0" destOrd="0" presId="urn:microsoft.com/office/officeart/2005/8/layout/orgChart1"/>
    <dgm:cxn modelId="{B268A505-BE7F-4823-B28E-BDABC0618C4C}" srcId="{F8B21E6B-CD5D-436E-86E7-8450F64CF9D1}" destId="{2E38D8C5-65CD-488F-B569-E9437E7C3866}" srcOrd="0" destOrd="0" parTransId="{9B82192F-164E-40AF-9D1A-AE4DF36A2EF6}" sibTransId="{5F0FC434-7795-4449-81BC-E7BA736A758E}"/>
    <dgm:cxn modelId="{404A8101-AF43-475A-9F76-1D014E1A9AE1}" type="presOf" srcId="{A823BD16-5D2A-45D0-8E4B-9990E2FCF966}" destId="{85995338-1DC6-4D29-8BF9-DE75EF640E93}" srcOrd="1" destOrd="0" presId="urn:microsoft.com/office/officeart/2005/8/layout/orgChart1"/>
    <dgm:cxn modelId="{212EE3D0-97FA-4206-BC6B-1B3D0D61B7A0}" type="presOf" srcId="{2E38D8C5-65CD-488F-B569-E9437E7C3866}" destId="{D9730DE7-D05D-44FB-B037-0956DB587025}" srcOrd="1" destOrd="0" presId="urn:microsoft.com/office/officeart/2005/8/layout/orgChart1"/>
    <dgm:cxn modelId="{CA5761DD-255F-425A-8FF6-5D62550D1BB9}" type="presParOf" srcId="{C5463ABB-6612-4215-9FCB-F725EB2E3FE5}" destId="{07AB0843-C9F9-441F-8904-3A3D9417CA50}" srcOrd="0" destOrd="0" presId="urn:microsoft.com/office/officeart/2005/8/layout/orgChart1"/>
    <dgm:cxn modelId="{B1F4368A-488A-48F6-BAA1-2D48CACB5EA7}" type="presParOf" srcId="{07AB0843-C9F9-441F-8904-3A3D9417CA50}" destId="{52756D4C-8ECF-4815-91F8-02CFC7EB31E8}" srcOrd="0" destOrd="0" presId="urn:microsoft.com/office/officeart/2005/8/layout/orgChart1"/>
    <dgm:cxn modelId="{491EF6B7-4F6E-4867-AF85-1784F5D78671}" type="presParOf" srcId="{52756D4C-8ECF-4815-91F8-02CFC7EB31E8}" destId="{4CC16E88-D9F0-4666-A3E1-C52E1DDA25EB}" srcOrd="0" destOrd="0" presId="urn:microsoft.com/office/officeart/2005/8/layout/orgChart1"/>
    <dgm:cxn modelId="{606D643C-49F2-43A8-B3D6-864FF18BC73B}" type="presParOf" srcId="{52756D4C-8ECF-4815-91F8-02CFC7EB31E8}" destId="{F61BB466-5ACC-419B-AB2A-9F78F3EC3F5B}" srcOrd="1" destOrd="0" presId="urn:microsoft.com/office/officeart/2005/8/layout/orgChart1"/>
    <dgm:cxn modelId="{FE7CC959-87C0-4145-8357-24230989388B}" type="presParOf" srcId="{07AB0843-C9F9-441F-8904-3A3D9417CA50}" destId="{769ADEEB-C4C1-49FC-B3F0-43D95B675F78}" srcOrd="1" destOrd="0" presId="urn:microsoft.com/office/officeart/2005/8/layout/orgChart1"/>
    <dgm:cxn modelId="{E237C1F5-BFD3-42F6-849D-6A4B241111CA}" type="presParOf" srcId="{769ADEEB-C4C1-49FC-B3F0-43D95B675F78}" destId="{FB2607D4-A276-45C0-A92B-CC59CA425F8E}" srcOrd="0" destOrd="0" presId="urn:microsoft.com/office/officeart/2005/8/layout/orgChart1"/>
    <dgm:cxn modelId="{348DAA87-65BF-4E0D-B3F8-27352A2148BE}" type="presParOf" srcId="{769ADEEB-C4C1-49FC-B3F0-43D95B675F78}" destId="{311A0220-0EB0-4F5A-9E56-95C1F3D5CC22}" srcOrd="1" destOrd="0" presId="urn:microsoft.com/office/officeart/2005/8/layout/orgChart1"/>
    <dgm:cxn modelId="{D67CD6B9-911D-409F-B287-8E2D953081AB}" type="presParOf" srcId="{311A0220-0EB0-4F5A-9E56-95C1F3D5CC22}" destId="{663BC417-AF4C-49E7-A27B-B4FFD32E01D3}" srcOrd="0" destOrd="0" presId="urn:microsoft.com/office/officeart/2005/8/layout/orgChart1"/>
    <dgm:cxn modelId="{4745C4BB-3CA4-436A-8037-A8077B3EE42D}" type="presParOf" srcId="{663BC417-AF4C-49E7-A27B-B4FFD32E01D3}" destId="{DAFF8988-BEA2-4473-AEB7-C0A380E3EB4E}" srcOrd="0" destOrd="0" presId="urn:microsoft.com/office/officeart/2005/8/layout/orgChart1"/>
    <dgm:cxn modelId="{5F47B58A-AF2B-4602-BD15-AA4B129DED6E}" type="presParOf" srcId="{663BC417-AF4C-49E7-A27B-B4FFD32E01D3}" destId="{08387B41-3074-421F-9F94-FE9173DBC093}" srcOrd="1" destOrd="0" presId="urn:microsoft.com/office/officeart/2005/8/layout/orgChart1"/>
    <dgm:cxn modelId="{49801338-04B5-48F8-8690-2E00ECB66202}" type="presParOf" srcId="{311A0220-0EB0-4F5A-9E56-95C1F3D5CC22}" destId="{33C8DC1D-6F87-484B-942C-5D9CCD295DD5}" srcOrd="1" destOrd="0" presId="urn:microsoft.com/office/officeart/2005/8/layout/orgChart1"/>
    <dgm:cxn modelId="{20732938-E202-4CB6-BA3F-A043250CB075}" type="presParOf" srcId="{33C8DC1D-6F87-484B-942C-5D9CCD295DD5}" destId="{9AA0429E-A1B8-415F-8008-7224AB91DBDA}" srcOrd="0" destOrd="0" presId="urn:microsoft.com/office/officeart/2005/8/layout/orgChart1"/>
    <dgm:cxn modelId="{68C6A619-3F49-4D7A-B832-B22445DB0B4A}" type="presParOf" srcId="{33C8DC1D-6F87-484B-942C-5D9CCD295DD5}" destId="{A2985369-030A-4BC0-BA08-5BD9E9D3A8BD}" srcOrd="1" destOrd="0" presId="urn:microsoft.com/office/officeart/2005/8/layout/orgChart1"/>
    <dgm:cxn modelId="{962D5DAA-2947-4B26-858A-3B107EC7FD45}" type="presParOf" srcId="{A2985369-030A-4BC0-BA08-5BD9E9D3A8BD}" destId="{CE2862D3-B8D3-4A72-A948-7CBB7A34E1C8}" srcOrd="0" destOrd="0" presId="urn:microsoft.com/office/officeart/2005/8/layout/orgChart1"/>
    <dgm:cxn modelId="{601C91A3-C5EB-4CF3-87CB-4E7426D43AC6}" type="presParOf" srcId="{CE2862D3-B8D3-4A72-A948-7CBB7A34E1C8}" destId="{89E673DE-7E12-49A0-8930-50411F6BA9EE}" srcOrd="0" destOrd="0" presId="urn:microsoft.com/office/officeart/2005/8/layout/orgChart1"/>
    <dgm:cxn modelId="{3EA8973C-9FC7-4244-B97D-A5FC726A72D9}" type="presParOf" srcId="{CE2862D3-B8D3-4A72-A948-7CBB7A34E1C8}" destId="{A593ECB0-8622-4C51-9041-CD6502569466}" srcOrd="1" destOrd="0" presId="urn:microsoft.com/office/officeart/2005/8/layout/orgChart1"/>
    <dgm:cxn modelId="{D8C38929-60F9-4ABD-863D-4DD968086930}" type="presParOf" srcId="{A2985369-030A-4BC0-BA08-5BD9E9D3A8BD}" destId="{0D4E72A5-4EEF-470B-8A68-ADC316BEA16C}" srcOrd="1" destOrd="0" presId="urn:microsoft.com/office/officeart/2005/8/layout/orgChart1"/>
    <dgm:cxn modelId="{96C57233-F995-414A-8DAA-C8B84A22356B}" type="presParOf" srcId="{0D4E72A5-4EEF-470B-8A68-ADC316BEA16C}" destId="{3D6C88C6-9C28-4481-A771-72875E970E97}" srcOrd="0" destOrd="0" presId="urn:microsoft.com/office/officeart/2005/8/layout/orgChart1"/>
    <dgm:cxn modelId="{E3F1B8F0-BA3B-4D68-A913-00F8A0996C0B}" type="presParOf" srcId="{0D4E72A5-4EEF-470B-8A68-ADC316BEA16C}" destId="{3695ACFC-00F4-40D0-BF89-435BF1C0D5AC}" srcOrd="1" destOrd="0" presId="urn:microsoft.com/office/officeart/2005/8/layout/orgChart1"/>
    <dgm:cxn modelId="{B898BFEC-FA2F-4B84-8FEB-DE8A5EA340CD}" type="presParOf" srcId="{3695ACFC-00F4-40D0-BF89-435BF1C0D5AC}" destId="{8DDB9EDB-301D-43BD-951C-172019BF9B67}" srcOrd="0" destOrd="0" presId="urn:microsoft.com/office/officeart/2005/8/layout/orgChart1"/>
    <dgm:cxn modelId="{01BE35F5-7A8B-4435-BA52-8B4710E29CE3}" type="presParOf" srcId="{8DDB9EDB-301D-43BD-951C-172019BF9B67}" destId="{C7B80DC6-DB79-49A3-BB6B-B17B36382B72}" srcOrd="0" destOrd="0" presId="urn:microsoft.com/office/officeart/2005/8/layout/orgChart1"/>
    <dgm:cxn modelId="{96ECA5E5-4782-44BC-AC7C-0DCB9AAF5B2A}" type="presParOf" srcId="{8DDB9EDB-301D-43BD-951C-172019BF9B67}" destId="{85995338-1DC6-4D29-8BF9-DE75EF640E93}" srcOrd="1" destOrd="0" presId="urn:microsoft.com/office/officeart/2005/8/layout/orgChart1"/>
    <dgm:cxn modelId="{72F10BF5-7AB4-44DF-99DE-291D527057B3}" type="presParOf" srcId="{3695ACFC-00F4-40D0-BF89-435BF1C0D5AC}" destId="{D75D3BF2-9A16-4200-A7D3-771F0DBC8873}" srcOrd="1" destOrd="0" presId="urn:microsoft.com/office/officeart/2005/8/layout/orgChart1"/>
    <dgm:cxn modelId="{D9A3238D-E233-4A54-9125-216DB0166D52}" type="presParOf" srcId="{3695ACFC-00F4-40D0-BF89-435BF1C0D5AC}" destId="{A9370360-165A-445A-99CE-82D893CC9BE7}" srcOrd="2" destOrd="0" presId="urn:microsoft.com/office/officeart/2005/8/layout/orgChart1"/>
    <dgm:cxn modelId="{C0DC4F16-F3FB-4D1C-99F6-6221A21CF588}" type="presParOf" srcId="{A2985369-030A-4BC0-BA08-5BD9E9D3A8BD}" destId="{0CFAFA41-DD7A-43EC-996B-447ABB800F3F}" srcOrd="2" destOrd="0" presId="urn:microsoft.com/office/officeart/2005/8/layout/orgChart1"/>
    <dgm:cxn modelId="{50B9D5B6-29A8-42CB-9488-65F18E639F10}" type="presParOf" srcId="{33C8DC1D-6F87-484B-942C-5D9CCD295DD5}" destId="{1CDC351E-7B60-43CB-8EA7-93FA62507E97}" srcOrd="2" destOrd="0" presId="urn:microsoft.com/office/officeart/2005/8/layout/orgChart1"/>
    <dgm:cxn modelId="{8E57311C-1002-40D1-825C-74EDB08356E6}" type="presParOf" srcId="{33C8DC1D-6F87-484B-942C-5D9CCD295DD5}" destId="{AF8D948C-30E7-4640-93EF-17DB80F198F3}" srcOrd="3" destOrd="0" presId="urn:microsoft.com/office/officeart/2005/8/layout/orgChart1"/>
    <dgm:cxn modelId="{6C171A47-7241-4788-BEB7-E50CE76AC215}" type="presParOf" srcId="{AF8D948C-30E7-4640-93EF-17DB80F198F3}" destId="{F1699F47-A146-418A-AB03-DFA021738D82}" srcOrd="0" destOrd="0" presId="urn:microsoft.com/office/officeart/2005/8/layout/orgChart1"/>
    <dgm:cxn modelId="{9BB058A9-437C-4634-953B-ACBB07AB37AC}" type="presParOf" srcId="{F1699F47-A146-418A-AB03-DFA021738D82}" destId="{C21396F1-5B75-45B7-92B8-F994479C6F3A}" srcOrd="0" destOrd="0" presId="urn:microsoft.com/office/officeart/2005/8/layout/orgChart1"/>
    <dgm:cxn modelId="{32F16A6F-9DCE-4373-9EB7-3AD93F4DCBEF}" type="presParOf" srcId="{F1699F47-A146-418A-AB03-DFA021738D82}" destId="{F1465536-9716-45CB-B868-3ACF0DA61DB0}" srcOrd="1" destOrd="0" presId="urn:microsoft.com/office/officeart/2005/8/layout/orgChart1"/>
    <dgm:cxn modelId="{D6322A18-C7FC-436E-A120-C719958C34F4}" type="presParOf" srcId="{AF8D948C-30E7-4640-93EF-17DB80F198F3}" destId="{3F50B6A5-4AB3-4BEA-ACAC-87EFB544FA82}" srcOrd="1" destOrd="0" presId="urn:microsoft.com/office/officeart/2005/8/layout/orgChart1"/>
    <dgm:cxn modelId="{0C9062EA-C466-4A15-92BB-A8C2575E9A36}" type="presParOf" srcId="{AF8D948C-30E7-4640-93EF-17DB80F198F3}" destId="{6B296087-695A-4CB8-851F-BE4663E1237F}" srcOrd="2" destOrd="0" presId="urn:microsoft.com/office/officeart/2005/8/layout/orgChart1"/>
    <dgm:cxn modelId="{9C4ED4FB-1F6B-42D6-8C7E-F7944F37CEB2}" type="presParOf" srcId="{33C8DC1D-6F87-484B-942C-5D9CCD295DD5}" destId="{A6C2CF65-95CF-498A-B2BD-4825F2A3883C}" srcOrd="4" destOrd="0" presId="urn:microsoft.com/office/officeart/2005/8/layout/orgChart1"/>
    <dgm:cxn modelId="{31588FB8-55E7-4166-8139-9485975AE448}" type="presParOf" srcId="{33C8DC1D-6F87-484B-942C-5D9CCD295DD5}" destId="{5D347442-9F88-45E2-AB54-1535E61D7032}" srcOrd="5" destOrd="0" presId="urn:microsoft.com/office/officeart/2005/8/layout/orgChart1"/>
    <dgm:cxn modelId="{03A21D55-ABA1-454C-A862-38B9DBFD1128}" type="presParOf" srcId="{5D347442-9F88-45E2-AB54-1535E61D7032}" destId="{5436D6DA-4CE1-4F8A-B8CB-3AE3EB489405}" srcOrd="0" destOrd="0" presId="urn:microsoft.com/office/officeart/2005/8/layout/orgChart1"/>
    <dgm:cxn modelId="{1B90D115-A5C0-4662-A460-2D637B908FF1}" type="presParOf" srcId="{5436D6DA-4CE1-4F8A-B8CB-3AE3EB489405}" destId="{421BC6F1-8D05-45E9-B823-5FB074D9695B}" srcOrd="0" destOrd="0" presId="urn:microsoft.com/office/officeart/2005/8/layout/orgChart1"/>
    <dgm:cxn modelId="{AC3C1B94-28C5-4C95-802C-D89FBF85A348}" type="presParOf" srcId="{5436D6DA-4CE1-4F8A-B8CB-3AE3EB489405}" destId="{67933D2D-4B40-416F-9EC6-A913696D3C77}" srcOrd="1" destOrd="0" presId="urn:microsoft.com/office/officeart/2005/8/layout/orgChart1"/>
    <dgm:cxn modelId="{C1EA101F-DBF5-41AD-9F5C-F102FF68D9CB}" type="presParOf" srcId="{5D347442-9F88-45E2-AB54-1535E61D7032}" destId="{BB5CFDA7-674E-4608-807C-F87B8B9E2538}" srcOrd="1" destOrd="0" presId="urn:microsoft.com/office/officeart/2005/8/layout/orgChart1"/>
    <dgm:cxn modelId="{2E54E68F-5021-4408-91D2-7C79C8A82C70}" type="presParOf" srcId="{5D347442-9F88-45E2-AB54-1535E61D7032}" destId="{D6EA70F0-5950-4E8A-9A7F-09C4C5A0886F}" srcOrd="2" destOrd="0" presId="urn:microsoft.com/office/officeart/2005/8/layout/orgChart1"/>
    <dgm:cxn modelId="{FE05D44B-B613-40A5-A748-E4EC61BD5677}" type="presParOf" srcId="{33C8DC1D-6F87-484B-942C-5D9CCD295DD5}" destId="{629C1789-9E71-4E8A-AD8C-6BC8863B0A6A}" srcOrd="6" destOrd="0" presId="urn:microsoft.com/office/officeart/2005/8/layout/orgChart1"/>
    <dgm:cxn modelId="{A9F49DD8-344A-470A-9395-0AB04FFD4D21}" type="presParOf" srcId="{33C8DC1D-6F87-484B-942C-5D9CCD295DD5}" destId="{7B29B7DD-65FA-4FDA-82DF-29B091D55B70}" srcOrd="7" destOrd="0" presId="urn:microsoft.com/office/officeart/2005/8/layout/orgChart1"/>
    <dgm:cxn modelId="{8EB4E5AB-D01E-4A69-BF7A-ED8DEDA672BC}" type="presParOf" srcId="{7B29B7DD-65FA-4FDA-82DF-29B091D55B70}" destId="{66D1C46B-3A65-4B3F-87BD-11EC0E4AB3DA}" srcOrd="0" destOrd="0" presId="urn:microsoft.com/office/officeart/2005/8/layout/orgChart1"/>
    <dgm:cxn modelId="{24A19BE5-62CD-49D4-9BC0-3E29134CB58E}" type="presParOf" srcId="{66D1C46B-3A65-4B3F-87BD-11EC0E4AB3DA}" destId="{B50A0B1A-5C51-44E1-82A2-08366EC7613A}" srcOrd="0" destOrd="0" presId="urn:microsoft.com/office/officeart/2005/8/layout/orgChart1"/>
    <dgm:cxn modelId="{544A5600-12B3-4F67-A29C-BFD5BCC6D582}" type="presParOf" srcId="{66D1C46B-3A65-4B3F-87BD-11EC0E4AB3DA}" destId="{3CA9E787-B18C-4D9F-BD4F-BCDE1071CD7E}" srcOrd="1" destOrd="0" presId="urn:microsoft.com/office/officeart/2005/8/layout/orgChart1"/>
    <dgm:cxn modelId="{F984FDA7-F749-4A0A-99C9-B016114B50EF}" type="presParOf" srcId="{7B29B7DD-65FA-4FDA-82DF-29B091D55B70}" destId="{EC2D0E96-09C2-4418-BDDB-1B5430244E27}" srcOrd="1" destOrd="0" presId="urn:microsoft.com/office/officeart/2005/8/layout/orgChart1"/>
    <dgm:cxn modelId="{17F19C83-73AA-43F6-930E-FB1FCCD1C93B}" type="presParOf" srcId="{7B29B7DD-65FA-4FDA-82DF-29B091D55B70}" destId="{96CED7A0-FB91-48EB-ABF0-235A75287A02}" srcOrd="2" destOrd="0" presId="urn:microsoft.com/office/officeart/2005/8/layout/orgChart1"/>
    <dgm:cxn modelId="{9F6513F6-A0DA-419A-899F-B96E2FA83653}" type="presParOf" srcId="{311A0220-0EB0-4F5A-9E56-95C1F3D5CC22}" destId="{B0B599AC-1339-43CB-8FA6-71D63D81BE57}" srcOrd="2" destOrd="0" presId="urn:microsoft.com/office/officeart/2005/8/layout/orgChart1"/>
    <dgm:cxn modelId="{98D73121-EB1A-4B73-8DC6-B9994CCBE71A}" type="presParOf" srcId="{769ADEEB-C4C1-49FC-B3F0-43D95B675F78}" destId="{8C28FBEA-D6BB-47CA-A320-D77B13D362C8}" srcOrd="2" destOrd="0" presId="urn:microsoft.com/office/officeart/2005/8/layout/orgChart1"/>
    <dgm:cxn modelId="{B166667F-BAF8-4896-B570-808BA5985FBF}" type="presParOf" srcId="{769ADEEB-C4C1-49FC-B3F0-43D95B675F78}" destId="{A6D02CDB-E454-49FD-A624-F173C06EC734}" srcOrd="3" destOrd="0" presId="urn:microsoft.com/office/officeart/2005/8/layout/orgChart1"/>
    <dgm:cxn modelId="{3DE42A52-E731-4056-925C-7C34CC5D8F9C}" type="presParOf" srcId="{A6D02CDB-E454-49FD-A624-F173C06EC734}" destId="{36E860C6-4003-4CF7-BDB6-BBEBA07A4FF0}" srcOrd="0" destOrd="0" presId="urn:microsoft.com/office/officeart/2005/8/layout/orgChart1"/>
    <dgm:cxn modelId="{33DBEE1B-1495-46BB-86B9-828CC2969197}" type="presParOf" srcId="{36E860C6-4003-4CF7-BDB6-BBEBA07A4FF0}" destId="{679E6663-6E41-4FAE-B443-D267704ECCF9}" srcOrd="0" destOrd="0" presId="urn:microsoft.com/office/officeart/2005/8/layout/orgChart1"/>
    <dgm:cxn modelId="{0543BF36-C23B-4DB3-8B4C-92C3D6FDC7EC}" type="presParOf" srcId="{36E860C6-4003-4CF7-BDB6-BBEBA07A4FF0}" destId="{D54D4A5A-9652-4388-92E9-264BDA627018}" srcOrd="1" destOrd="0" presId="urn:microsoft.com/office/officeart/2005/8/layout/orgChart1"/>
    <dgm:cxn modelId="{D2D634D1-C50F-42E5-A54B-F11CFBE9553A}" type="presParOf" srcId="{A6D02CDB-E454-49FD-A624-F173C06EC734}" destId="{94A85D88-0105-417D-80C6-C2A629547C6B}" srcOrd="1" destOrd="0" presId="urn:microsoft.com/office/officeart/2005/8/layout/orgChart1"/>
    <dgm:cxn modelId="{2E6711EB-EF53-426F-8280-92A28C33791B}" type="presParOf" srcId="{94A85D88-0105-417D-80C6-C2A629547C6B}" destId="{C080035D-716D-43CD-A5EE-C9238A479BB6}" srcOrd="0" destOrd="0" presId="urn:microsoft.com/office/officeart/2005/8/layout/orgChart1"/>
    <dgm:cxn modelId="{7B26804B-14FB-4348-AB76-577B1C53FC13}" type="presParOf" srcId="{94A85D88-0105-417D-80C6-C2A629547C6B}" destId="{B2644792-B4FA-49AD-873C-31538EC26A5C}" srcOrd="1" destOrd="0" presId="urn:microsoft.com/office/officeart/2005/8/layout/orgChart1"/>
    <dgm:cxn modelId="{984BBC24-7848-4B65-B837-F28A0BD6A2D7}" type="presParOf" srcId="{B2644792-B4FA-49AD-873C-31538EC26A5C}" destId="{88026148-1A1C-4D40-9435-58F5E65BC2DD}" srcOrd="0" destOrd="0" presId="urn:microsoft.com/office/officeart/2005/8/layout/orgChart1"/>
    <dgm:cxn modelId="{E098D36E-1CF6-441C-B85F-BF9A2EE8D201}" type="presParOf" srcId="{88026148-1A1C-4D40-9435-58F5E65BC2DD}" destId="{28E393A1-FFE2-4069-91EB-E2DCD7FDF056}" srcOrd="0" destOrd="0" presId="urn:microsoft.com/office/officeart/2005/8/layout/orgChart1"/>
    <dgm:cxn modelId="{184F95B3-FAD3-487A-84B6-3708773B6870}" type="presParOf" srcId="{88026148-1A1C-4D40-9435-58F5E65BC2DD}" destId="{0ADCB4EE-9E3D-44BF-B360-B5A329ED35EF}" srcOrd="1" destOrd="0" presId="urn:microsoft.com/office/officeart/2005/8/layout/orgChart1"/>
    <dgm:cxn modelId="{FE3CD1B4-F089-4825-90F5-62C1A91512A2}" type="presParOf" srcId="{B2644792-B4FA-49AD-873C-31538EC26A5C}" destId="{E966E19D-3615-4A56-9EE3-F695099EA052}" srcOrd="1" destOrd="0" presId="urn:microsoft.com/office/officeart/2005/8/layout/orgChart1"/>
    <dgm:cxn modelId="{C3EEC0A3-1299-4315-9BB2-0BFDF74AE26F}" type="presParOf" srcId="{B2644792-B4FA-49AD-873C-31538EC26A5C}" destId="{06C99E24-B143-42D3-AF8C-8057464BCF29}" srcOrd="2" destOrd="0" presId="urn:microsoft.com/office/officeart/2005/8/layout/orgChart1"/>
    <dgm:cxn modelId="{95BC85C2-BBE5-443B-B533-92B84E0A6ED9}" type="presParOf" srcId="{94A85D88-0105-417D-80C6-C2A629547C6B}" destId="{D70E99EE-4F38-4D8A-B46C-89572AF36F31}" srcOrd="2" destOrd="0" presId="urn:microsoft.com/office/officeart/2005/8/layout/orgChart1"/>
    <dgm:cxn modelId="{A0962CBC-89CB-4F8C-BC85-54AA1D862320}" type="presParOf" srcId="{94A85D88-0105-417D-80C6-C2A629547C6B}" destId="{92F2F561-5DF4-47AA-9666-031FC2512568}" srcOrd="3" destOrd="0" presId="urn:microsoft.com/office/officeart/2005/8/layout/orgChart1"/>
    <dgm:cxn modelId="{49B34891-EAA9-4D1B-B701-4F19F3C2FD9A}" type="presParOf" srcId="{92F2F561-5DF4-47AA-9666-031FC2512568}" destId="{A08539C2-8AE5-421F-A828-6C4A61C9E6C4}" srcOrd="0" destOrd="0" presId="urn:microsoft.com/office/officeart/2005/8/layout/orgChart1"/>
    <dgm:cxn modelId="{B2528653-AE01-42FC-9332-158B2F192174}" type="presParOf" srcId="{A08539C2-8AE5-421F-A828-6C4A61C9E6C4}" destId="{A937F973-AED9-4A90-9003-161508FD51FE}" srcOrd="0" destOrd="0" presId="urn:microsoft.com/office/officeart/2005/8/layout/orgChart1"/>
    <dgm:cxn modelId="{19C78790-3A28-4FDF-B719-3D8A0511D0B6}" type="presParOf" srcId="{A08539C2-8AE5-421F-A828-6C4A61C9E6C4}" destId="{F0F4E14A-9CB4-4316-B4DE-E6A5D7700B35}" srcOrd="1" destOrd="0" presId="urn:microsoft.com/office/officeart/2005/8/layout/orgChart1"/>
    <dgm:cxn modelId="{933ADE70-2B64-4C8F-994F-51F50B7D4583}" type="presParOf" srcId="{92F2F561-5DF4-47AA-9666-031FC2512568}" destId="{73B1BD75-1C28-496E-93A3-AC98B8E155FB}" srcOrd="1" destOrd="0" presId="urn:microsoft.com/office/officeart/2005/8/layout/orgChart1"/>
    <dgm:cxn modelId="{CBCD2C94-987D-4B39-8B91-EEAB6BB5384F}" type="presParOf" srcId="{92F2F561-5DF4-47AA-9666-031FC2512568}" destId="{D15B7CCE-7259-47BA-ABBC-AE9956830797}" srcOrd="2" destOrd="0" presId="urn:microsoft.com/office/officeart/2005/8/layout/orgChart1"/>
    <dgm:cxn modelId="{7D8183C2-502E-42E5-BB80-E6E2849D41D7}" type="presParOf" srcId="{A6D02CDB-E454-49FD-A624-F173C06EC734}" destId="{DC34A018-A338-42C1-B01E-FD8B05C8F937}" srcOrd="2" destOrd="0" presId="urn:microsoft.com/office/officeart/2005/8/layout/orgChart1"/>
    <dgm:cxn modelId="{9EB561C7-F755-40C1-B969-F16EFC81C1FF}" type="presParOf" srcId="{769ADEEB-C4C1-49FC-B3F0-43D95B675F78}" destId="{ABCEE5CF-2AFA-4B1B-8549-D56F74355BDF}" srcOrd="4" destOrd="0" presId="urn:microsoft.com/office/officeart/2005/8/layout/orgChart1"/>
    <dgm:cxn modelId="{690ABD0B-67F8-4635-B019-00011EA7DB6C}" type="presParOf" srcId="{769ADEEB-C4C1-49FC-B3F0-43D95B675F78}" destId="{6DF71613-EFC5-4F17-AAB1-54B028AE1954}" srcOrd="5" destOrd="0" presId="urn:microsoft.com/office/officeart/2005/8/layout/orgChart1"/>
    <dgm:cxn modelId="{50E41197-A8D2-4500-A9FB-55700B24E388}" type="presParOf" srcId="{6DF71613-EFC5-4F17-AAB1-54B028AE1954}" destId="{53564A45-6370-49AF-94BF-4CA13DF43B36}" srcOrd="0" destOrd="0" presId="urn:microsoft.com/office/officeart/2005/8/layout/orgChart1"/>
    <dgm:cxn modelId="{4E09E5B1-9A53-423E-973A-E8E59BEC5D9A}" type="presParOf" srcId="{53564A45-6370-49AF-94BF-4CA13DF43B36}" destId="{68E7A474-D702-41FB-A630-BD3B5A0BCE82}" srcOrd="0" destOrd="0" presId="urn:microsoft.com/office/officeart/2005/8/layout/orgChart1"/>
    <dgm:cxn modelId="{31BE3CF9-7352-48E3-B978-18FDF1FB235B}" type="presParOf" srcId="{53564A45-6370-49AF-94BF-4CA13DF43B36}" destId="{5FEC491D-2388-49EC-9463-3306667F3C2E}" srcOrd="1" destOrd="0" presId="urn:microsoft.com/office/officeart/2005/8/layout/orgChart1"/>
    <dgm:cxn modelId="{596CE0A1-9A65-4070-AD77-CBEACC1717FE}" type="presParOf" srcId="{6DF71613-EFC5-4F17-AAB1-54B028AE1954}" destId="{330AB77B-560C-4257-A74A-9AF5E51BCD3F}" srcOrd="1" destOrd="0" presId="urn:microsoft.com/office/officeart/2005/8/layout/orgChart1"/>
    <dgm:cxn modelId="{E0581D6D-1088-4DB8-8CA2-03DFFD603CCF}" type="presParOf" srcId="{330AB77B-560C-4257-A74A-9AF5E51BCD3F}" destId="{D611C4F8-CEB5-4A1E-A582-C8162FE87598}" srcOrd="0" destOrd="0" presId="urn:microsoft.com/office/officeart/2005/8/layout/orgChart1"/>
    <dgm:cxn modelId="{8EC7FA6D-7B10-48E0-A4BA-B1E822743E83}" type="presParOf" srcId="{330AB77B-560C-4257-A74A-9AF5E51BCD3F}" destId="{A1C8684A-BBDD-4818-972B-C3B304B0A39A}" srcOrd="1" destOrd="0" presId="urn:microsoft.com/office/officeart/2005/8/layout/orgChart1"/>
    <dgm:cxn modelId="{9D1DC9F2-B022-4544-83C6-E039DB2615F5}" type="presParOf" srcId="{A1C8684A-BBDD-4818-972B-C3B304B0A39A}" destId="{15F368F3-E40C-4DFE-A40F-22DA7645679F}" srcOrd="0" destOrd="0" presId="urn:microsoft.com/office/officeart/2005/8/layout/orgChart1"/>
    <dgm:cxn modelId="{2BA9B4DB-C78F-4B37-8BD2-D91B0C734B91}" type="presParOf" srcId="{15F368F3-E40C-4DFE-A40F-22DA7645679F}" destId="{7B11EBCB-04B6-446F-9559-182B044BB1C0}" srcOrd="0" destOrd="0" presId="urn:microsoft.com/office/officeart/2005/8/layout/orgChart1"/>
    <dgm:cxn modelId="{9235F46F-9B51-4C1F-873F-42954611240D}" type="presParOf" srcId="{15F368F3-E40C-4DFE-A40F-22DA7645679F}" destId="{D9730DE7-D05D-44FB-B037-0956DB587025}" srcOrd="1" destOrd="0" presId="urn:microsoft.com/office/officeart/2005/8/layout/orgChart1"/>
    <dgm:cxn modelId="{ABBC8FA6-BB0E-42F6-B1E4-F05A70548B03}" type="presParOf" srcId="{A1C8684A-BBDD-4818-972B-C3B304B0A39A}" destId="{F0B315C1-09A4-435B-8FE0-7A14B248047E}" srcOrd="1" destOrd="0" presId="urn:microsoft.com/office/officeart/2005/8/layout/orgChart1"/>
    <dgm:cxn modelId="{66AE2481-C0A7-4418-972A-D6C9CFE470BA}" type="presParOf" srcId="{A1C8684A-BBDD-4818-972B-C3B304B0A39A}" destId="{FFD0E973-26F1-4DC4-96FA-FABA49ADBDBC}" srcOrd="2" destOrd="0" presId="urn:microsoft.com/office/officeart/2005/8/layout/orgChart1"/>
    <dgm:cxn modelId="{11081700-48C7-4525-806E-F28342473AC8}" type="presParOf" srcId="{330AB77B-560C-4257-A74A-9AF5E51BCD3F}" destId="{B453EA20-C8B4-452B-A600-24282E750CFF}" srcOrd="2" destOrd="0" presId="urn:microsoft.com/office/officeart/2005/8/layout/orgChart1"/>
    <dgm:cxn modelId="{959C3290-3D94-4D33-90C0-634CA9814913}" type="presParOf" srcId="{330AB77B-560C-4257-A74A-9AF5E51BCD3F}" destId="{D92764D0-B1E0-492C-B2FF-93D55BDB7F53}" srcOrd="3" destOrd="0" presId="urn:microsoft.com/office/officeart/2005/8/layout/orgChart1"/>
    <dgm:cxn modelId="{15E4505B-580E-450F-8190-A5AD1163D74A}" type="presParOf" srcId="{D92764D0-B1E0-492C-B2FF-93D55BDB7F53}" destId="{D7525278-F518-40CE-AAC1-15B1DF93A654}" srcOrd="0" destOrd="0" presId="urn:microsoft.com/office/officeart/2005/8/layout/orgChart1"/>
    <dgm:cxn modelId="{9251BA5E-DA2B-4D56-B9A3-E15DB5A6D34D}" type="presParOf" srcId="{D7525278-F518-40CE-AAC1-15B1DF93A654}" destId="{D8525724-5DD0-49C9-BC9A-FD72DA22363A}" srcOrd="0" destOrd="0" presId="urn:microsoft.com/office/officeart/2005/8/layout/orgChart1"/>
    <dgm:cxn modelId="{BA146ED9-021C-4EC4-BA70-D30EEB78D499}" type="presParOf" srcId="{D7525278-F518-40CE-AAC1-15B1DF93A654}" destId="{84717DF0-C71E-4385-88B7-0861B0C4CFB0}" srcOrd="1" destOrd="0" presId="urn:microsoft.com/office/officeart/2005/8/layout/orgChart1"/>
    <dgm:cxn modelId="{DC5EA2FE-62C4-4587-A8CF-F37B1F82B3CD}" type="presParOf" srcId="{D92764D0-B1E0-492C-B2FF-93D55BDB7F53}" destId="{B2E149B8-D153-4AD3-B987-40AA372DAED2}" srcOrd="1" destOrd="0" presId="urn:microsoft.com/office/officeart/2005/8/layout/orgChart1"/>
    <dgm:cxn modelId="{8753A050-ED89-4236-8AA1-20588CDE6371}" type="presParOf" srcId="{D92764D0-B1E0-492C-B2FF-93D55BDB7F53}" destId="{B695C027-5EA1-404B-898D-16FEA3FE947A}" srcOrd="2" destOrd="0" presId="urn:microsoft.com/office/officeart/2005/8/layout/orgChart1"/>
    <dgm:cxn modelId="{668C5636-4E17-4EFB-B099-9A6E230F1E97}" type="presParOf" srcId="{330AB77B-560C-4257-A74A-9AF5E51BCD3F}" destId="{9ECB74CD-9C93-4BA4-AFD7-982F9F3379BA}" srcOrd="4" destOrd="0" presId="urn:microsoft.com/office/officeart/2005/8/layout/orgChart1"/>
    <dgm:cxn modelId="{00237BA9-CF02-4235-9F1B-B38A6A308946}" type="presParOf" srcId="{330AB77B-560C-4257-A74A-9AF5E51BCD3F}" destId="{D3C78702-715A-4149-BD63-7CBC0950710E}" srcOrd="5" destOrd="0" presId="urn:microsoft.com/office/officeart/2005/8/layout/orgChart1"/>
    <dgm:cxn modelId="{30EF66D0-D261-49BA-8EA9-2B2DC705EC81}" type="presParOf" srcId="{D3C78702-715A-4149-BD63-7CBC0950710E}" destId="{EB63CA21-4280-4716-8D07-EB96BC1CBCD6}" srcOrd="0" destOrd="0" presId="urn:microsoft.com/office/officeart/2005/8/layout/orgChart1"/>
    <dgm:cxn modelId="{45B31AF2-16CE-46FC-8F07-F6AE391CCAED}" type="presParOf" srcId="{EB63CA21-4280-4716-8D07-EB96BC1CBCD6}" destId="{E5262994-87C4-41A0-A95E-D26B02E56C08}" srcOrd="0" destOrd="0" presId="urn:microsoft.com/office/officeart/2005/8/layout/orgChart1"/>
    <dgm:cxn modelId="{DC90D842-E529-48AE-86B9-AF2161F23AC5}" type="presParOf" srcId="{EB63CA21-4280-4716-8D07-EB96BC1CBCD6}" destId="{3B3E464A-AA1E-4606-BEA0-F54BD6C4DEE0}" srcOrd="1" destOrd="0" presId="urn:microsoft.com/office/officeart/2005/8/layout/orgChart1"/>
    <dgm:cxn modelId="{D822C1E7-249E-4146-9871-245D65B2F940}" type="presParOf" srcId="{D3C78702-715A-4149-BD63-7CBC0950710E}" destId="{0A060D4E-5596-4C2F-A98A-863A5163818B}" srcOrd="1" destOrd="0" presId="urn:microsoft.com/office/officeart/2005/8/layout/orgChart1"/>
    <dgm:cxn modelId="{6A477A4E-DB90-44BE-A9D9-369711919280}" type="presParOf" srcId="{D3C78702-715A-4149-BD63-7CBC0950710E}" destId="{B2A83237-9C4D-4DE2-AC6A-2395F01F1671}" srcOrd="2" destOrd="0" presId="urn:microsoft.com/office/officeart/2005/8/layout/orgChart1"/>
    <dgm:cxn modelId="{6426D894-A5AA-43B2-BBE5-A448010E00E4}" type="presParOf" srcId="{6DF71613-EFC5-4F17-AAB1-54B028AE1954}" destId="{6825590E-9E81-4356-8F4E-B44851359CC7}" srcOrd="2" destOrd="0" presId="urn:microsoft.com/office/officeart/2005/8/layout/orgChart1"/>
    <dgm:cxn modelId="{D158D2FB-27F2-48D2-B102-C20A169591C9}" type="presParOf" srcId="{07AB0843-C9F9-441F-8904-3A3D9417CA50}" destId="{62EA9E25-EE61-49EC-A6D5-DAAA321042EA}" srcOrd="2" destOrd="0" presId="urn:microsoft.com/office/officeart/2005/8/layout/orgChart1"/>
    <dgm:cxn modelId="{89268979-CECC-4A83-B4C4-0ABDA1EBE555}" type="presParOf" srcId="{62EA9E25-EE61-49EC-A6D5-DAAA321042EA}" destId="{2732753C-1A7E-4758-BFD9-F43C8C8C38D7}" srcOrd="0" destOrd="0" presId="urn:microsoft.com/office/officeart/2005/8/layout/orgChart1"/>
    <dgm:cxn modelId="{A0CCC24B-3CAE-4168-8F8C-997DF5A7CE1C}" type="presParOf" srcId="{62EA9E25-EE61-49EC-A6D5-DAAA321042EA}" destId="{14514F51-020A-4948-849A-1649DEEE3E83}" srcOrd="1" destOrd="0" presId="urn:microsoft.com/office/officeart/2005/8/layout/orgChart1"/>
    <dgm:cxn modelId="{01530075-28F1-4A27-9C0A-D3DDCE10FD39}" type="presParOf" srcId="{14514F51-020A-4948-849A-1649DEEE3E83}" destId="{64BE55C9-3987-4BA3-AB71-3A14DF5332B3}" srcOrd="0" destOrd="0" presId="urn:microsoft.com/office/officeart/2005/8/layout/orgChart1"/>
    <dgm:cxn modelId="{9B3DF6B7-B7AA-4B5C-8432-A0446B9CDF6B}" type="presParOf" srcId="{64BE55C9-3987-4BA3-AB71-3A14DF5332B3}" destId="{81492FC8-ECE4-4220-BA62-9F2B056A0326}" srcOrd="0" destOrd="0" presId="urn:microsoft.com/office/officeart/2005/8/layout/orgChart1"/>
    <dgm:cxn modelId="{78D7F32A-208E-4AD9-ACC5-149DD902EEC2}" type="presParOf" srcId="{64BE55C9-3987-4BA3-AB71-3A14DF5332B3}" destId="{7AA3EDF6-2E58-4B85-945F-6155FE6C8860}" srcOrd="1" destOrd="0" presId="urn:microsoft.com/office/officeart/2005/8/layout/orgChart1"/>
    <dgm:cxn modelId="{17C79B76-7043-44C5-B51D-14619ADE3C24}" type="presParOf" srcId="{14514F51-020A-4948-849A-1649DEEE3E83}" destId="{2EF42CC8-4E1E-45D5-91F9-B4E8B6AAB453}" srcOrd="1" destOrd="0" presId="urn:microsoft.com/office/officeart/2005/8/layout/orgChart1"/>
    <dgm:cxn modelId="{96276996-92E6-44AC-BA6C-134E5A35D49B}" type="presParOf" srcId="{14514F51-020A-4948-849A-1649DEEE3E83}" destId="{C855D367-2CE2-4251-AA2B-6764F74267AA}" srcOrd="2" destOrd="0" presId="urn:microsoft.com/office/officeart/2005/8/layout/orgChart1"/>
    <dgm:cxn modelId="{74A48DB6-0442-4656-AEDC-F2E3DA62F077}" type="presParOf" srcId="{C855D367-2CE2-4251-AA2B-6764F74267AA}" destId="{6D75E8FA-2ABD-407A-A4D4-687197ABA35C}" srcOrd="0" destOrd="0" presId="urn:microsoft.com/office/officeart/2005/8/layout/orgChart1"/>
    <dgm:cxn modelId="{426A75B3-7F07-4021-BDB4-46EC93B21F48}" type="presParOf" srcId="{C855D367-2CE2-4251-AA2B-6764F74267AA}" destId="{B52F19C9-F8E7-41CF-B0BF-4004E6011063}" srcOrd="1" destOrd="0" presId="urn:microsoft.com/office/officeart/2005/8/layout/orgChart1"/>
    <dgm:cxn modelId="{1FE10EEB-C63A-45C5-9D0A-8E314A4BB3B4}" type="presParOf" srcId="{B52F19C9-F8E7-41CF-B0BF-4004E6011063}" destId="{BD2E7B48-3F8A-45CD-BE63-9A2BD7BCDD4F}" srcOrd="0" destOrd="0" presId="urn:microsoft.com/office/officeart/2005/8/layout/orgChart1"/>
    <dgm:cxn modelId="{082186F1-649A-45F9-A217-B9CC4591F196}" type="presParOf" srcId="{BD2E7B48-3F8A-45CD-BE63-9A2BD7BCDD4F}" destId="{AF6932BB-1149-453B-9AE5-1456C3FBAC70}" srcOrd="0" destOrd="0" presId="urn:microsoft.com/office/officeart/2005/8/layout/orgChart1"/>
    <dgm:cxn modelId="{C7907B3F-8757-4029-8C19-AD4808EC9CA8}" type="presParOf" srcId="{BD2E7B48-3F8A-45CD-BE63-9A2BD7BCDD4F}" destId="{B0C563AA-9D31-46E8-BD0F-606333FE06A3}" srcOrd="1" destOrd="0" presId="urn:microsoft.com/office/officeart/2005/8/layout/orgChart1"/>
    <dgm:cxn modelId="{AC8D7420-5E69-40C3-A156-1BA344FA231D}" type="presParOf" srcId="{B52F19C9-F8E7-41CF-B0BF-4004E6011063}" destId="{749B8B49-9BB6-4312-8EF3-FBCDF9C2F117}" srcOrd="1" destOrd="0" presId="urn:microsoft.com/office/officeart/2005/8/layout/orgChart1"/>
    <dgm:cxn modelId="{2424B64E-FF33-45A7-8558-0CCCE5148F9B}" type="presParOf" srcId="{B52F19C9-F8E7-41CF-B0BF-4004E6011063}" destId="{82F3A3FB-0E17-481C-B21B-4CD9FFB6F617}" srcOrd="2" destOrd="0" presId="urn:microsoft.com/office/officeart/2005/8/layout/orgChart1"/>
    <dgm:cxn modelId="{EB0AE860-3324-4C1F-9190-C88C0707FA78}" type="presParOf" srcId="{C855D367-2CE2-4251-AA2B-6764F74267AA}" destId="{CD6D635D-4C04-4483-B4EC-6F97057D974E}" srcOrd="2" destOrd="0" presId="urn:microsoft.com/office/officeart/2005/8/layout/orgChart1"/>
    <dgm:cxn modelId="{2DAE2DD7-9949-4197-BC6A-4E2973594A8D}" type="presParOf" srcId="{C855D367-2CE2-4251-AA2B-6764F74267AA}" destId="{E3B1DD2B-573F-4C21-B900-8104B7D3EDF2}" srcOrd="3" destOrd="0" presId="urn:microsoft.com/office/officeart/2005/8/layout/orgChart1"/>
    <dgm:cxn modelId="{C4E7DC84-05D0-4E47-8F16-C5CEB4E7BFE8}" type="presParOf" srcId="{E3B1DD2B-573F-4C21-B900-8104B7D3EDF2}" destId="{97B20CCA-8EA6-4310-8348-93E367EB8AA1}" srcOrd="0" destOrd="0" presId="urn:microsoft.com/office/officeart/2005/8/layout/orgChart1"/>
    <dgm:cxn modelId="{887A483C-A808-446F-B073-E0B98614E757}" type="presParOf" srcId="{97B20CCA-8EA6-4310-8348-93E367EB8AA1}" destId="{635181D7-7AF3-4B6B-AA77-9D7743C9ED03}" srcOrd="0" destOrd="0" presId="urn:microsoft.com/office/officeart/2005/8/layout/orgChart1"/>
    <dgm:cxn modelId="{F04384E2-FAA8-43D3-A339-9A9FD106DB9A}" type="presParOf" srcId="{97B20CCA-8EA6-4310-8348-93E367EB8AA1}" destId="{3213440A-3504-4C91-A921-4365A3E99305}" srcOrd="1" destOrd="0" presId="urn:microsoft.com/office/officeart/2005/8/layout/orgChart1"/>
    <dgm:cxn modelId="{98EBFA2C-8B24-401C-965E-0FCB4E802BA5}" type="presParOf" srcId="{E3B1DD2B-573F-4C21-B900-8104B7D3EDF2}" destId="{9A4BB4A3-0BE4-4401-91E8-EBC85E9EF3E9}" srcOrd="1" destOrd="0" presId="urn:microsoft.com/office/officeart/2005/8/layout/orgChart1"/>
    <dgm:cxn modelId="{B146CE98-1673-43E9-BBA0-7AE0C0096CE2}" type="presParOf" srcId="{E3B1DD2B-573F-4C21-B900-8104B7D3EDF2}" destId="{C245151A-EF48-4B7E-AB57-FC1AE28F0767}" srcOrd="2" destOrd="0" presId="urn:microsoft.com/office/officeart/2005/8/layout/orgChart1"/>
    <dgm:cxn modelId="{1ADCFC9B-76AE-4FD3-ACB8-00D649B286CC}" type="presParOf" srcId="{62EA9E25-EE61-49EC-A6D5-DAAA321042EA}" destId="{215E1D57-70B9-4A21-A79A-F88DA948EF11}" srcOrd="2" destOrd="0" presId="urn:microsoft.com/office/officeart/2005/8/layout/orgChart1"/>
    <dgm:cxn modelId="{00CF3D12-1C6A-49CC-A198-742B1ED78077}" type="presParOf" srcId="{62EA9E25-EE61-49EC-A6D5-DAAA321042EA}" destId="{1F411255-4930-4D75-A93E-CBA14A1835CA}" srcOrd="3" destOrd="0" presId="urn:microsoft.com/office/officeart/2005/8/layout/orgChart1"/>
    <dgm:cxn modelId="{59DDA1DF-5C99-4AAF-9F9B-05E7572D922B}" type="presParOf" srcId="{1F411255-4930-4D75-A93E-CBA14A1835CA}" destId="{7CB1A642-3074-4DF7-970A-F08D4AE2EBB9}" srcOrd="0" destOrd="0" presId="urn:microsoft.com/office/officeart/2005/8/layout/orgChart1"/>
    <dgm:cxn modelId="{4F212A2B-E969-4DBC-BC31-3E4EFCE25C28}" type="presParOf" srcId="{7CB1A642-3074-4DF7-970A-F08D4AE2EBB9}" destId="{1AA50F4E-A8ED-4229-B5AF-A0CFBABBFC2F}" srcOrd="0" destOrd="0" presId="urn:microsoft.com/office/officeart/2005/8/layout/orgChart1"/>
    <dgm:cxn modelId="{EF08B235-1080-456D-A5FC-33804530057C}" type="presParOf" srcId="{7CB1A642-3074-4DF7-970A-F08D4AE2EBB9}" destId="{A85351A3-C96A-460D-9525-A35978F9BFCC}" srcOrd="1" destOrd="0" presId="urn:microsoft.com/office/officeart/2005/8/layout/orgChart1"/>
    <dgm:cxn modelId="{8F27965C-6C22-4807-A130-356A67F61D25}" type="presParOf" srcId="{1F411255-4930-4D75-A93E-CBA14A1835CA}" destId="{9ED9015D-D25D-4EFB-90E8-1E913581BFA7}" srcOrd="1" destOrd="0" presId="urn:microsoft.com/office/officeart/2005/8/layout/orgChart1"/>
    <dgm:cxn modelId="{ED4E68EB-1EE9-46EC-A2AD-AC79650DBB65}" type="presParOf" srcId="{1F411255-4930-4D75-A93E-CBA14A1835CA}" destId="{E11C7AFF-29F0-4D8A-8EE9-0B38BEA128D4}" srcOrd="2" destOrd="0" presId="urn:microsoft.com/office/officeart/2005/8/layout/orgChart1"/>
    <dgm:cxn modelId="{9FD91E30-C130-4E99-ABD4-0A03C47C7F25}" type="presParOf" srcId="{E11C7AFF-29F0-4D8A-8EE9-0B38BEA128D4}" destId="{B7271B88-01F8-4732-8D53-D7511EF25558}" srcOrd="0" destOrd="0" presId="urn:microsoft.com/office/officeart/2005/8/layout/orgChart1"/>
    <dgm:cxn modelId="{25869F00-5248-443C-9D27-D12ECE11FAE9}" type="presParOf" srcId="{E11C7AFF-29F0-4D8A-8EE9-0B38BEA128D4}" destId="{28071EC9-AC07-43AD-BE25-25B347F5F2D3}" srcOrd="1" destOrd="0" presId="urn:microsoft.com/office/officeart/2005/8/layout/orgChart1"/>
    <dgm:cxn modelId="{7D4F7EC3-3BAD-4CAE-9993-70F3FF2BCDDF}" type="presParOf" srcId="{28071EC9-AC07-43AD-BE25-25B347F5F2D3}" destId="{68E6DFFD-F845-4A46-9A89-8D7DC18C210D}" srcOrd="0" destOrd="0" presId="urn:microsoft.com/office/officeart/2005/8/layout/orgChart1"/>
    <dgm:cxn modelId="{52CBEC8B-BA0A-4CB9-9044-F4BD1274E122}" type="presParOf" srcId="{68E6DFFD-F845-4A46-9A89-8D7DC18C210D}" destId="{40D92EE8-D2B7-43C6-8C30-D4F6B96414D7}" srcOrd="0" destOrd="0" presId="urn:microsoft.com/office/officeart/2005/8/layout/orgChart1"/>
    <dgm:cxn modelId="{A47B7317-7060-43C8-95A8-7D52D5446AB0}" type="presParOf" srcId="{68E6DFFD-F845-4A46-9A89-8D7DC18C210D}" destId="{709B038C-A959-456C-96F6-BB49CF00E2CA}" srcOrd="1" destOrd="0" presId="urn:microsoft.com/office/officeart/2005/8/layout/orgChart1"/>
    <dgm:cxn modelId="{1A4687B4-F2C0-4163-BE75-7A5214B28D8C}" type="presParOf" srcId="{28071EC9-AC07-43AD-BE25-25B347F5F2D3}" destId="{83D8624D-CDA1-4230-99BB-92C55694ECE6}" srcOrd="1" destOrd="0" presId="urn:microsoft.com/office/officeart/2005/8/layout/orgChart1"/>
    <dgm:cxn modelId="{E7760B1A-4778-4B35-BD0F-4687D17E1C4D}" type="presParOf" srcId="{28071EC9-AC07-43AD-BE25-25B347F5F2D3}" destId="{B71E9734-8D63-429E-A3D5-060FD67D5717}" srcOrd="2" destOrd="0" presId="urn:microsoft.com/office/officeart/2005/8/layout/orgChart1"/>
    <dgm:cxn modelId="{E94CCBDE-4291-42D1-BA5F-2F73BA6D2F3E}" type="presParOf" srcId="{E11C7AFF-29F0-4D8A-8EE9-0B38BEA128D4}" destId="{DD4513F8-47E3-4138-8408-9C8A215F29DB}" srcOrd="2" destOrd="0" presId="urn:microsoft.com/office/officeart/2005/8/layout/orgChart1"/>
    <dgm:cxn modelId="{8C008F21-15DF-4F30-9A86-98A5C1F74B1C}" type="presParOf" srcId="{E11C7AFF-29F0-4D8A-8EE9-0B38BEA128D4}" destId="{8EB2C249-4077-4C23-8B8C-C98E33C7C721}" srcOrd="3" destOrd="0" presId="urn:microsoft.com/office/officeart/2005/8/layout/orgChart1"/>
    <dgm:cxn modelId="{0781369C-FA9A-42A7-8A28-4841EF059684}" type="presParOf" srcId="{8EB2C249-4077-4C23-8B8C-C98E33C7C721}" destId="{5AB0B4E4-92F4-4D7E-B44E-6764407ED652}" srcOrd="0" destOrd="0" presId="urn:microsoft.com/office/officeart/2005/8/layout/orgChart1"/>
    <dgm:cxn modelId="{CC667CB4-1D76-4AAB-AF57-56F1575E39A1}" type="presParOf" srcId="{5AB0B4E4-92F4-4D7E-B44E-6764407ED652}" destId="{5630E570-C7D0-4DDA-A0E6-6DF089766F0D}" srcOrd="0" destOrd="0" presId="urn:microsoft.com/office/officeart/2005/8/layout/orgChart1"/>
    <dgm:cxn modelId="{01351853-13FD-4EC0-BAFB-ADF1A275CDC0}" type="presParOf" srcId="{5AB0B4E4-92F4-4D7E-B44E-6764407ED652}" destId="{9F535D44-07CA-4AC6-B64E-E5A26056133A}" srcOrd="1" destOrd="0" presId="urn:microsoft.com/office/officeart/2005/8/layout/orgChart1"/>
    <dgm:cxn modelId="{563235D2-850C-4A72-B380-0721A3582F35}" type="presParOf" srcId="{8EB2C249-4077-4C23-8B8C-C98E33C7C721}" destId="{A861B8D9-4411-4058-8F80-3F5B403D1322}" srcOrd="1" destOrd="0" presId="urn:microsoft.com/office/officeart/2005/8/layout/orgChart1"/>
    <dgm:cxn modelId="{63EFACAE-783F-487A-9890-4E666B023524}" type="presParOf" srcId="{8EB2C249-4077-4C23-8B8C-C98E33C7C721}" destId="{F96A8965-51B8-4974-8944-011D803895D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513F8-47E3-4138-8408-9C8A215F29DB}">
      <dsp:nvSpPr>
        <dsp:cNvPr id="0" name=""/>
        <dsp:cNvSpPr/>
      </dsp:nvSpPr>
      <dsp:spPr>
        <a:xfrm>
          <a:off x="6859247" y="1879620"/>
          <a:ext cx="95683" cy="419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001"/>
              </a:lnTo>
              <a:lnTo>
                <a:pt x="105685" y="463001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271B88-01F8-4732-8D53-D7511EF25558}">
      <dsp:nvSpPr>
        <dsp:cNvPr id="0" name=""/>
        <dsp:cNvSpPr/>
      </dsp:nvSpPr>
      <dsp:spPr>
        <a:xfrm>
          <a:off x="6763564" y="1879620"/>
          <a:ext cx="95683" cy="419184"/>
        </a:xfrm>
        <a:custGeom>
          <a:avLst/>
          <a:gdLst/>
          <a:ahLst/>
          <a:cxnLst/>
          <a:rect l="0" t="0" r="0" b="0"/>
          <a:pathLst>
            <a:path>
              <a:moveTo>
                <a:pt x="105685" y="0"/>
              </a:moveTo>
              <a:lnTo>
                <a:pt x="105685" y="463001"/>
              </a:lnTo>
              <a:lnTo>
                <a:pt x="0" y="463001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E1D57-70B9-4A21-A79A-F88DA948EF11}">
      <dsp:nvSpPr>
        <dsp:cNvPr id="0" name=""/>
        <dsp:cNvSpPr/>
      </dsp:nvSpPr>
      <dsp:spPr>
        <a:xfrm>
          <a:off x="4789926" y="1455569"/>
          <a:ext cx="1131751" cy="196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745"/>
              </a:lnTo>
              <a:lnTo>
                <a:pt x="1250054" y="216745"/>
              </a:lnTo>
            </a:path>
          </a:pathLst>
        </a:custGeo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D635D-4C04-4483-B4EC-6F97057D974E}">
      <dsp:nvSpPr>
        <dsp:cNvPr id="0" name=""/>
        <dsp:cNvSpPr/>
      </dsp:nvSpPr>
      <dsp:spPr>
        <a:xfrm>
          <a:off x="2726237" y="1879620"/>
          <a:ext cx="95683" cy="419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001"/>
              </a:lnTo>
              <a:lnTo>
                <a:pt x="105685" y="463001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5E8FA-2ABD-407A-A4D4-687197ABA35C}">
      <dsp:nvSpPr>
        <dsp:cNvPr id="0" name=""/>
        <dsp:cNvSpPr/>
      </dsp:nvSpPr>
      <dsp:spPr>
        <a:xfrm>
          <a:off x="2630553" y="1879620"/>
          <a:ext cx="95683" cy="419184"/>
        </a:xfrm>
        <a:custGeom>
          <a:avLst/>
          <a:gdLst/>
          <a:ahLst/>
          <a:cxnLst/>
          <a:rect l="0" t="0" r="0" b="0"/>
          <a:pathLst>
            <a:path>
              <a:moveTo>
                <a:pt x="105685" y="0"/>
              </a:moveTo>
              <a:lnTo>
                <a:pt x="105685" y="463001"/>
              </a:lnTo>
              <a:lnTo>
                <a:pt x="0" y="463001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32753C-1A7E-4758-BFD9-F43C8C8C38D7}">
      <dsp:nvSpPr>
        <dsp:cNvPr id="0" name=""/>
        <dsp:cNvSpPr/>
      </dsp:nvSpPr>
      <dsp:spPr>
        <a:xfrm>
          <a:off x="3663806" y="1455569"/>
          <a:ext cx="1126120" cy="196232"/>
        </a:xfrm>
        <a:custGeom>
          <a:avLst/>
          <a:gdLst/>
          <a:ahLst/>
          <a:cxnLst/>
          <a:rect l="0" t="0" r="0" b="0"/>
          <a:pathLst>
            <a:path>
              <a:moveTo>
                <a:pt x="1243833" y="0"/>
              </a:moveTo>
              <a:lnTo>
                <a:pt x="1243833" y="216745"/>
              </a:lnTo>
              <a:lnTo>
                <a:pt x="0" y="216745"/>
              </a:lnTo>
            </a:path>
          </a:pathLst>
        </a:custGeo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CB74CD-9C93-4BA4-AFD7-982F9F3379BA}">
      <dsp:nvSpPr>
        <dsp:cNvPr id="0" name=""/>
        <dsp:cNvSpPr/>
      </dsp:nvSpPr>
      <dsp:spPr>
        <a:xfrm>
          <a:off x="6391426" y="3173623"/>
          <a:ext cx="281270" cy="1713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2267"/>
              </a:lnTo>
              <a:lnTo>
                <a:pt x="310672" y="1892267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53EA20-C8B4-452B-A600-24282E750CFF}">
      <dsp:nvSpPr>
        <dsp:cNvPr id="0" name=""/>
        <dsp:cNvSpPr/>
      </dsp:nvSpPr>
      <dsp:spPr>
        <a:xfrm>
          <a:off x="6391426" y="3173623"/>
          <a:ext cx="281270" cy="1066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7634"/>
              </a:lnTo>
              <a:lnTo>
                <a:pt x="310672" y="1177634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11C4F8-CEB5-4A1E-A582-C8162FE87598}">
      <dsp:nvSpPr>
        <dsp:cNvPr id="0" name=""/>
        <dsp:cNvSpPr/>
      </dsp:nvSpPr>
      <dsp:spPr>
        <a:xfrm>
          <a:off x="6391426" y="3173623"/>
          <a:ext cx="281270" cy="419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001"/>
              </a:lnTo>
              <a:lnTo>
                <a:pt x="310672" y="463001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CEE5CF-2AFA-4B1B-8549-D56F74355BDF}">
      <dsp:nvSpPr>
        <dsp:cNvPr id="0" name=""/>
        <dsp:cNvSpPr/>
      </dsp:nvSpPr>
      <dsp:spPr>
        <a:xfrm>
          <a:off x="4789926" y="1455569"/>
          <a:ext cx="2351554" cy="1262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8694"/>
              </a:lnTo>
              <a:lnTo>
                <a:pt x="3738622" y="1288694"/>
              </a:lnTo>
              <a:lnTo>
                <a:pt x="3738622" y="1394379"/>
              </a:lnTo>
            </a:path>
          </a:pathLst>
        </a:custGeo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0E99EE-4F38-4D8A-B46C-89572AF36F31}">
      <dsp:nvSpPr>
        <dsp:cNvPr id="0" name=""/>
        <dsp:cNvSpPr/>
      </dsp:nvSpPr>
      <dsp:spPr>
        <a:xfrm>
          <a:off x="4324920" y="3173623"/>
          <a:ext cx="281270" cy="1066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7634"/>
              </a:lnTo>
              <a:lnTo>
                <a:pt x="310672" y="1177634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80035D-716D-43CD-A5EE-C9238A479BB6}">
      <dsp:nvSpPr>
        <dsp:cNvPr id="0" name=""/>
        <dsp:cNvSpPr/>
      </dsp:nvSpPr>
      <dsp:spPr>
        <a:xfrm>
          <a:off x="4324920" y="3173623"/>
          <a:ext cx="281270" cy="419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001"/>
              </a:lnTo>
              <a:lnTo>
                <a:pt x="310672" y="463001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28FBEA-D6BB-47CA-A320-D77B13D362C8}">
      <dsp:nvSpPr>
        <dsp:cNvPr id="0" name=""/>
        <dsp:cNvSpPr/>
      </dsp:nvSpPr>
      <dsp:spPr>
        <a:xfrm>
          <a:off x="4789926" y="1455569"/>
          <a:ext cx="285049" cy="1262418"/>
        </a:xfrm>
        <a:custGeom>
          <a:avLst/>
          <a:gdLst/>
          <a:ahLst/>
          <a:cxnLst/>
          <a:rect l="0" t="0" r="0" b="0"/>
          <a:pathLst>
            <a:path>
              <a:moveTo>
                <a:pt x="826412" y="0"/>
              </a:moveTo>
              <a:lnTo>
                <a:pt x="826412" y="1288694"/>
              </a:lnTo>
              <a:lnTo>
                <a:pt x="0" y="1288694"/>
              </a:lnTo>
              <a:lnTo>
                <a:pt x="0" y="1394379"/>
              </a:lnTo>
            </a:path>
          </a:pathLst>
        </a:custGeo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9C1789-9E71-4E8A-AD8C-6BC8863B0A6A}">
      <dsp:nvSpPr>
        <dsp:cNvPr id="0" name=""/>
        <dsp:cNvSpPr/>
      </dsp:nvSpPr>
      <dsp:spPr>
        <a:xfrm>
          <a:off x="2444003" y="3173623"/>
          <a:ext cx="95683" cy="1543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5260"/>
              </a:lnTo>
              <a:lnTo>
                <a:pt x="105685" y="1705260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2CF65-95CF-498A-B2BD-4825F2A3883C}">
      <dsp:nvSpPr>
        <dsp:cNvPr id="0" name=""/>
        <dsp:cNvSpPr/>
      </dsp:nvSpPr>
      <dsp:spPr>
        <a:xfrm>
          <a:off x="1879535" y="3173623"/>
          <a:ext cx="564467" cy="1543878"/>
        </a:xfrm>
        <a:custGeom>
          <a:avLst/>
          <a:gdLst/>
          <a:ahLst/>
          <a:cxnLst/>
          <a:rect l="0" t="0" r="0" b="0"/>
          <a:pathLst>
            <a:path>
              <a:moveTo>
                <a:pt x="623472" y="0"/>
              </a:moveTo>
              <a:lnTo>
                <a:pt x="623472" y="1705260"/>
              </a:lnTo>
              <a:lnTo>
                <a:pt x="0" y="1705260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C351E-7B60-43CB-8EA7-93FA62507E97}">
      <dsp:nvSpPr>
        <dsp:cNvPr id="0" name=""/>
        <dsp:cNvSpPr/>
      </dsp:nvSpPr>
      <dsp:spPr>
        <a:xfrm>
          <a:off x="2444003" y="3173623"/>
          <a:ext cx="95683" cy="419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001"/>
              </a:lnTo>
              <a:lnTo>
                <a:pt x="105685" y="463001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6C88C6-9C28-4481-A771-72875E970E97}">
      <dsp:nvSpPr>
        <dsp:cNvPr id="0" name=""/>
        <dsp:cNvSpPr/>
      </dsp:nvSpPr>
      <dsp:spPr>
        <a:xfrm>
          <a:off x="191910" y="3820625"/>
          <a:ext cx="281270" cy="334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497"/>
              </a:lnTo>
              <a:lnTo>
                <a:pt x="310672" y="369497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A0429E-A1B8-415F-8008-7224AB91DBDA}">
      <dsp:nvSpPr>
        <dsp:cNvPr id="0" name=""/>
        <dsp:cNvSpPr/>
      </dsp:nvSpPr>
      <dsp:spPr>
        <a:xfrm>
          <a:off x="1879535" y="3173623"/>
          <a:ext cx="564467" cy="419184"/>
        </a:xfrm>
        <a:custGeom>
          <a:avLst/>
          <a:gdLst/>
          <a:ahLst/>
          <a:cxnLst/>
          <a:rect l="0" t="0" r="0" b="0"/>
          <a:pathLst>
            <a:path>
              <a:moveTo>
                <a:pt x="623472" y="0"/>
              </a:moveTo>
              <a:lnTo>
                <a:pt x="623472" y="463001"/>
              </a:lnTo>
              <a:lnTo>
                <a:pt x="0" y="463001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2607D4-A276-45C0-A92B-CC59CA425F8E}">
      <dsp:nvSpPr>
        <dsp:cNvPr id="0" name=""/>
        <dsp:cNvSpPr/>
      </dsp:nvSpPr>
      <dsp:spPr>
        <a:xfrm>
          <a:off x="2444003" y="1455569"/>
          <a:ext cx="2345923" cy="1262418"/>
        </a:xfrm>
        <a:custGeom>
          <a:avLst/>
          <a:gdLst/>
          <a:ahLst/>
          <a:cxnLst/>
          <a:rect l="0" t="0" r="0" b="0"/>
          <a:pathLst>
            <a:path>
              <a:moveTo>
                <a:pt x="3732402" y="0"/>
              </a:moveTo>
              <a:lnTo>
                <a:pt x="3732402" y="1288694"/>
              </a:lnTo>
              <a:lnTo>
                <a:pt x="0" y="1288694"/>
              </a:lnTo>
              <a:lnTo>
                <a:pt x="0" y="1394379"/>
              </a:lnTo>
            </a:path>
          </a:pathLst>
        </a:custGeo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C16E88-D9F0-4666-A3E1-C52E1DDA25EB}">
      <dsp:nvSpPr>
        <dsp:cNvPr id="0" name=""/>
        <dsp:cNvSpPr/>
      </dsp:nvSpPr>
      <dsp:spPr>
        <a:xfrm>
          <a:off x="3852357" y="999934"/>
          <a:ext cx="1875138" cy="455634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Presidency of the Republic of Turkey</a:t>
          </a:r>
        </a:p>
      </dsp:txBody>
      <dsp:txXfrm>
        <a:off x="3852357" y="999934"/>
        <a:ext cx="1875138" cy="455634"/>
      </dsp:txXfrm>
    </dsp:sp>
    <dsp:sp modelId="{DAFF8988-BEA2-4473-AEB7-C0A380E3EB4E}">
      <dsp:nvSpPr>
        <dsp:cNvPr id="0" name=""/>
        <dsp:cNvSpPr/>
      </dsp:nvSpPr>
      <dsp:spPr>
        <a:xfrm>
          <a:off x="1506433" y="2717988"/>
          <a:ext cx="1875138" cy="455634"/>
        </a:xfrm>
        <a:prstGeom prst="rect">
          <a:avLst/>
        </a:prstGeom>
        <a:gradFill rotWithShape="1">
          <a:gsLst>
            <a:gs pos="0">
              <a:srgbClr val="C0504D">
                <a:tint val="50000"/>
                <a:satMod val="300000"/>
              </a:srgbClr>
            </a:gs>
            <a:gs pos="35000">
              <a:srgbClr val="C0504D">
                <a:tint val="37000"/>
                <a:satMod val="300000"/>
              </a:srgbClr>
            </a:gs>
            <a:gs pos="100000">
              <a:srgbClr val="C0504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C0504D">
              <a:shade val="95000"/>
              <a:satMod val="105000"/>
            </a:srgb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kern="1200" noProof="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Ministry of Agriculture and Forestry</a:t>
          </a:r>
          <a:endParaRPr lang="en-US" sz="1000" kern="1200" noProof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506433" y="2717988"/>
        <a:ext cx="1875138" cy="455634"/>
      </dsp:txXfrm>
    </dsp:sp>
    <dsp:sp modelId="{89E673DE-7E12-49A0-8930-50411F6BA9EE}">
      <dsp:nvSpPr>
        <dsp:cNvPr id="0" name=""/>
        <dsp:cNvSpPr/>
      </dsp:nvSpPr>
      <dsp:spPr>
        <a:xfrm>
          <a:off x="4396" y="3364990"/>
          <a:ext cx="1875138" cy="455634"/>
        </a:xfrm>
        <a:prstGeom prst="rect">
          <a:avLst/>
        </a:prstGeom>
        <a:gradFill rotWithShape="1">
          <a:gsLst>
            <a:gs pos="0">
              <a:srgbClr val="C0504D">
                <a:tint val="50000"/>
                <a:satMod val="300000"/>
              </a:srgbClr>
            </a:gs>
            <a:gs pos="35000">
              <a:srgbClr val="C0504D">
                <a:tint val="37000"/>
                <a:satMod val="300000"/>
              </a:srgbClr>
            </a:gs>
            <a:gs pos="100000">
              <a:srgbClr val="C0504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C0504D">
              <a:shade val="95000"/>
              <a:satMod val="105000"/>
            </a:srgb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GD of Forests</a:t>
          </a:r>
        </a:p>
      </dsp:txBody>
      <dsp:txXfrm>
        <a:off x="4396" y="3364990"/>
        <a:ext cx="1875138" cy="455634"/>
      </dsp:txXfrm>
    </dsp:sp>
    <dsp:sp modelId="{C7B80DC6-DB79-49A3-BB6B-B17B36382B72}">
      <dsp:nvSpPr>
        <dsp:cNvPr id="0" name=""/>
        <dsp:cNvSpPr/>
      </dsp:nvSpPr>
      <dsp:spPr>
        <a:xfrm>
          <a:off x="473181" y="4011991"/>
          <a:ext cx="1875138" cy="286325"/>
        </a:xfrm>
        <a:prstGeom prst="rect">
          <a:avLst/>
        </a:prstGeom>
        <a:gradFill rotWithShape="1">
          <a:gsLst>
            <a:gs pos="0">
              <a:srgbClr val="C0504D">
                <a:tint val="50000"/>
                <a:satMod val="300000"/>
              </a:srgbClr>
            </a:gs>
            <a:gs pos="35000">
              <a:srgbClr val="C0504D">
                <a:tint val="37000"/>
                <a:satMod val="300000"/>
              </a:srgbClr>
            </a:gs>
            <a:gs pos="100000">
              <a:srgbClr val="C0504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C0504D">
              <a:shade val="95000"/>
              <a:satMod val="105000"/>
            </a:srgb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Depart</a:t>
          </a:r>
          <a:r>
            <a:rPr lang="tr-TR" sz="900" kern="1200" noProof="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.</a:t>
          </a:r>
          <a:r>
            <a:rPr lang="en-US" sz="900" kern="1200" noProof="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of N</a:t>
          </a:r>
          <a:r>
            <a:rPr lang="tr-TR" sz="900" kern="1200" noProof="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WFPs and </a:t>
          </a:r>
          <a:r>
            <a:rPr lang="en-US" sz="900" kern="1200" noProof="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Services </a:t>
          </a:r>
        </a:p>
      </dsp:txBody>
      <dsp:txXfrm>
        <a:off x="473181" y="4011991"/>
        <a:ext cx="1875138" cy="286325"/>
      </dsp:txXfrm>
    </dsp:sp>
    <dsp:sp modelId="{C21396F1-5B75-45B7-92B8-F994479C6F3A}">
      <dsp:nvSpPr>
        <dsp:cNvPr id="0" name=""/>
        <dsp:cNvSpPr/>
      </dsp:nvSpPr>
      <dsp:spPr>
        <a:xfrm>
          <a:off x="2539686" y="3364990"/>
          <a:ext cx="1875138" cy="45563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kern="12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GD </a:t>
          </a:r>
          <a:r>
            <a:rPr lang="en-US" sz="700" kern="12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of Plant Production </a:t>
          </a:r>
        </a:p>
      </dsp:txBody>
      <dsp:txXfrm>
        <a:off x="2539686" y="3364990"/>
        <a:ext cx="1875138" cy="455634"/>
      </dsp:txXfrm>
    </dsp:sp>
    <dsp:sp modelId="{421BC6F1-8D05-45E9-B823-5FB074D9695B}">
      <dsp:nvSpPr>
        <dsp:cNvPr id="0" name=""/>
        <dsp:cNvSpPr/>
      </dsp:nvSpPr>
      <dsp:spPr>
        <a:xfrm>
          <a:off x="4396" y="4489684"/>
          <a:ext cx="1875138" cy="45563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kern="12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GD </a:t>
          </a:r>
          <a:r>
            <a:rPr lang="en-US" sz="700" kern="12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of Animal Husbandry</a:t>
          </a:r>
        </a:p>
      </dsp:txBody>
      <dsp:txXfrm>
        <a:off x="4396" y="4489684"/>
        <a:ext cx="1875138" cy="455634"/>
      </dsp:txXfrm>
    </dsp:sp>
    <dsp:sp modelId="{B50A0B1A-5C51-44E1-82A2-08366EC7613A}">
      <dsp:nvSpPr>
        <dsp:cNvPr id="0" name=""/>
        <dsp:cNvSpPr/>
      </dsp:nvSpPr>
      <dsp:spPr>
        <a:xfrm>
          <a:off x="2539686" y="4489684"/>
          <a:ext cx="1875138" cy="45563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kern="12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GD </a:t>
          </a:r>
          <a:r>
            <a:rPr lang="en-US" sz="700" kern="12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of Food and Control </a:t>
          </a:r>
        </a:p>
      </dsp:txBody>
      <dsp:txXfrm>
        <a:off x="2539686" y="4489684"/>
        <a:ext cx="1875138" cy="455634"/>
      </dsp:txXfrm>
    </dsp:sp>
    <dsp:sp modelId="{679E6663-6E41-4FAE-B443-D267704ECCF9}">
      <dsp:nvSpPr>
        <dsp:cNvPr id="0" name=""/>
        <dsp:cNvSpPr/>
      </dsp:nvSpPr>
      <dsp:spPr>
        <a:xfrm>
          <a:off x="4137407" y="2717988"/>
          <a:ext cx="1875138" cy="455634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kern="12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Ministry of Trade</a:t>
          </a:r>
          <a:endParaRPr lang="en-US" sz="1000" kern="1200" noProof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137407" y="2717988"/>
        <a:ext cx="1875138" cy="455634"/>
      </dsp:txXfrm>
    </dsp:sp>
    <dsp:sp modelId="{28E393A1-FFE2-4069-91EB-E2DCD7FDF056}">
      <dsp:nvSpPr>
        <dsp:cNvPr id="0" name=""/>
        <dsp:cNvSpPr/>
      </dsp:nvSpPr>
      <dsp:spPr>
        <a:xfrm>
          <a:off x="4606191" y="3364990"/>
          <a:ext cx="1875138" cy="45563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kern="12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GD </a:t>
          </a:r>
          <a:r>
            <a:rPr lang="en-US" sz="700" kern="12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of Exportation</a:t>
          </a:r>
        </a:p>
      </dsp:txBody>
      <dsp:txXfrm>
        <a:off x="4606191" y="3364990"/>
        <a:ext cx="1875138" cy="455634"/>
      </dsp:txXfrm>
    </dsp:sp>
    <dsp:sp modelId="{A937F973-AED9-4A90-9003-161508FD51FE}">
      <dsp:nvSpPr>
        <dsp:cNvPr id="0" name=""/>
        <dsp:cNvSpPr/>
      </dsp:nvSpPr>
      <dsp:spPr>
        <a:xfrm>
          <a:off x="4606191" y="4011991"/>
          <a:ext cx="1875138" cy="45563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kern="12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GD </a:t>
          </a:r>
          <a:r>
            <a:rPr lang="en-US" sz="700" kern="12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of Customs</a:t>
          </a:r>
        </a:p>
      </dsp:txBody>
      <dsp:txXfrm>
        <a:off x="4606191" y="4011991"/>
        <a:ext cx="1875138" cy="455634"/>
      </dsp:txXfrm>
    </dsp:sp>
    <dsp:sp modelId="{68E7A474-D702-41FB-A630-BD3B5A0BCE82}">
      <dsp:nvSpPr>
        <dsp:cNvPr id="0" name=""/>
        <dsp:cNvSpPr/>
      </dsp:nvSpPr>
      <dsp:spPr>
        <a:xfrm>
          <a:off x="6203912" y="2717988"/>
          <a:ext cx="1875138" cy="455634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i="0" kern="12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Ministry of Industry and Technology</a:t>
          </a:r>
          <a:endParaRPr lang="en-US" sz="900" kern="1200" noProof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203912" y="2717988"/>
        <a:ext cx="1875138" cy="455634"/>
      </dsp:txXfrm>
    </dsp:sp>
    <dsp:sp modelId="{7B11EBCB-04B6-446F-9559-182B044BB1C0}">
      <dsp:nvSpPr>
        <dsp:cNvPr id="0" name=""/>
        <dsp:cNvSpPr/>
      </dsp:nvSpPr>
      <dsp:spPr>
        <a:xfrm>
          <a:off x="6672696" y="3364990"/>
          <a:ext cx="1875138" cy="45563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Turkish Standards Institution</a:t>
          </a:r>
        </a:p>
      </dsp:txBody>
      <dsp:txXfrm>
        <a:off x="6672696" y="3364990"/>
        <a:ext cx="1875138" cy="455634"/>
      </dsp:txXfrm>
    </dsp:sp>
    <dsp:sp modelId="{D8525724-5DD0-49C9-BC9A-FD72DA22363A}">
      <dsp:nvSpPr>
        <dsp:cNvPr id="0" name=""/>
        <dsp:cNvSpPr/>
      </dsp:nvSpPr>
      <dsp:spPr>
        <a:xfrm>
          <a:off x="6672696" y="4011991"/>
          <a:ext cx="1875138" cy="45563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Turkish Patent and Trademark Office</a:t>
          </a:r>
        </a:p>
      </dsp:txBody>
      <dsp:txXfrm>
        <a:off x="6672696" y="4011991"/>
        <a:ext cx="1875138" cy="455634"/>
      </dsp:txXfrm>
    </dsp:sp>
    <dsp:sp modelId="{E5262994-87C4-41A0-A95E-D26B02E56C08}">
      <dsp:nvSpPr>
        <dsp:cNvPr id="0" name=""/>
        <dsp:cNvSpPr/>
      </dsp:nvSpPr>
      <dsp:spPr>
        <a:xfrm>
          <a:off x="6672696" y="4658993"/>
          <a:ext cx="1875138" cy="45563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700" b="1" i="0" kern="12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Small and Medium Enterprises Development Organization of Turkey</a:t>
          </a:r>
          <a:endParaRPr lang="en-US" sz="700" kern="1200" noProof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672696" y="4658993"/>
        <a:ext cx="1875138" cy="455634"/>
      </dsp:txXfrm>
    </dsp:sp>
    <dsp:sp modelId="{81492FC8-ECE4-4220-BA62-9F2B056A0326}">
      <dsp:nvSpPr>
        <dsp:cNvPr id="0" name=""/>
        <dsp:cNvSpPr/>
      </dsp:nvSpPr>
      <dsp:spPr>
        <a:xfrm>
          <a:off x="1788667" y="1423985"/>
          <a:ext cx="1875138" cy="455634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Presidency of Strategy and Budget</a:t>
          </a:r>
        </a:p>
      </dsp:txBody>
      <dsp:txXfrm>
        <a:off x="1788667" y="1423985"/>
        <a:ext cx="1875138" cy="455634"/>
      </dsp:txXfrm>
    </dsp:sp>
    <dsp:sp modelId="{AF6932BB-1149-453B-9AE5-1456C3FBAC70}">
      <dsp:nvSpPr>
        <dsp:cNvPr id="0" name=""/>
        <dsp:cNvSpPr/>
      </dsp:nvSpPr>
      <dsp:spPr>
        <a:xfrm>
          <a:off x="755415" y="2070986"/>
          <a:ext cx="1875138" cy="455634"/>
        </a:xfrm>
        <a:prstGeom prst="rect">
          <a:avLst/>
        </a:prstGeom>
        <a:gradFill rotWithShape="1">
          <a:gsLst>
            <a:gs pos="0">
              <a:srgbClr val="4BACC6">
                <a:tint val="50000"/>
                <a:satMod val="300000"/>
              </a:srgbClr>
            </a:gs>
            <a:gs pos="35000">
              <a:srgbClr val="4BACC6">
                <a:tint val="37000"/>
                <a:satMod val="300000"/>
              </a:srgbClr>
            </a:gs>
            <a:gs pos="100000">
              <a:srgbClr val="4BACC6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BACC6">
              <a:shade val="95000"/>
              <a:satMod val="105000"/>
            </a:srgb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National Development Plans</a:t>
          </a:r>
        </a:p>
      </dsp:txBody>
      <dsp:txXfrm>
        <a:off x="755415" y="2070986"/>
        <a:ext cx="1875138" cy="455634"/>
      </dsp:txXfrm>
    </dsp:sp>
    <dsp:sp modelId="{635181D7-7AF3-4B6B-AA77-9D7743C9ED03}">
      <dsp:nvSpPr>
        <dsp:cNvPr id="0" name=""/>
        <dsp:cNvSpPr/>
      </dsp:nvSpPr>
      <dsp:spPr>
        <a:xfrm>
          <a:off x="2821920" y="2070986"/>
          <a:ext cx="1875138" cy="455634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kern="12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GD </a:t>
          </a:r>
          <a:r>
            <a:rPr lang="en-US" sz="700" kern="12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of Sectors and Public Investments</a:t>
          </a:r>
        </a:p>
      </dsp:txBody>
      <dsp:txXfrm>
        <a:off x="2821920" y="2070986"/>
        <a:ext cx="1875138" cy="455634"/>
      </dsp:txXfrm>
    </dsp:sp>
    <dsp:sp modelId="{1AA50F4E-A8ED-4229-B5AF-A0CFBABBFC2F}">
      <dsp:nvSpPr>
        <dsp:cNvPr id="0" name=""/>
        <dsp:cNvSpPr/>
      </dsp:nvSpPr>
      <dsp:spPr>
        <a:xfrm>
          <a:off x="5921678" y="1423985"/>
          <a:ext cx="1875138" cy="455634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Presidential Policy Councils</a:t>
          </a:r>
        </a:p>
      </dsp:txBody>
      <dsp:txXfrm>
        <a:off x="5921678" y="1423985"/>
        <a:ext cx="1875138" cy="455634"/>
      </dsp:txXfrm>
    </dsp:sp>
    <dsp:sp modelId="{40D92EE8-D2B7-43C6-8C30-D4F6B96414D7}">
      <dsp:nvSpPr>
        <dsp:cNvPr id="0" name=""/>
        <dsp:cNvSpPr/>
      </dsp:nvSpPr>
      <dsp:spPr>
        <a:xfrm>
          <a:off x="4888425" y="2070986"/>
          <a:ext cx="1875138" cy="455634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i="0" kern="12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Council of Health and Food Policies</a:t>
          </a:r>
          <a:endParaRPr lang="en-US" sz="700" kern="1200" noProof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888425" y="2070986"/>
        <a:ext cx="1875138" cy="455634"/>
      </dsp:txXfrm>
    </dsp:sp>
    <dsp:sp modelId="{5630E570-C7D0-4DDA-A0E6-6DF089766F0D}">
      <dsp:nvSpPr>
        <dsp:cNvPr id="0" name=""/>
        <dsp:cNvSpPr/>
      </dsp:nvSpPr>
      <dsp:spPr>
        <a:xfrm>
          <a:off x="6954930" y="2070986"/>
          <a:ext cx="1875138" cy="455634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i="0" kern="1200" noProof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Council of Local Administration Policies</a:t>
          </a:r>
          <a:endParaRPr lang="en-US" sz="700" kern="1200" noProof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954930" y="2070986"/>
        <a:ext cx="1875138" cy="455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B7E79-248C-8442-A32F-D9230FEFE068}" type="datetimeFigureOut">
              <a:rPr kumimoji="1" lang="zh-CN" altLang="en-US" smtClean="0"/>
              <a:t>2021/11/20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91F52-D606-3F48-B5B0-FD11276F9A6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36208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91F52-D606-3F48-B5B0-FD11276F9A65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232657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91F52-D606-3F48-B5B0-FD11276F9A65}" type="slidenum">
              <a:rPr kumimoji="1" lang="zh-CN" altLang="en-US" smtClean="0"/>
              <a:t>10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68612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91F52-D606-3F48-B5B0-FD11276F9A65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42976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91F52-D606-3F48-B5B0-FD11276F9A65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4379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91F52-D606-3F48-B5B0-FD11276F9A65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58225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91F52-D606-3F48-B5B0-FD11276F9A65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76057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91F52-D606-3F48-B5B0-FD11276F9A65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77324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91F52-D606-3F48-B5B0-FD11276F9A65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07134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91F52-D606-3F48-B5B0-FD11276F9A65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61838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91F52-D606-3F48-B5B0-FD11276F9A65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554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2EEA-118B-E944-8BA7-3068868D8C9B}" type="datetimeFigureOut">
              <a:rPr kumimoji="1" lang="zh-CN" altLang="en-US" smtClean="0"/>
              <a:t>2021/11/20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B29-A440-4D44-9EF0-2CCE01F13A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1493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2EEA-118B-E944-8BA7-3068868D8C9B}" type="datetimeFigureOut">
              <a:rPr kumimoji="1" lang="zh-CN" altLang="en-US" smtClean="0"/>
              <a:t>2021/11/20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B29-A440-4D44-9EF0-2CCE01F13A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0022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2EEA-118B-E944-8BA7-3068868D8C9B}" type="datetimeFigureOut">
              <a:rPr kumimoji="1" lang="zh-CN" altLang="en-US" smtClean="0"/>
              <a:t>2021/11/20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B29-A440-4D44-9EF0-2CCE01F13A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1348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2EEA-118B-E944-8BA7-3068868D8C9B}" type="datetimeFigureOut">
              <a:rPr kumimoji="1" lang="zh-CN" altLang="en-US" smtClean="0"/>
              <a:t>2021/11/20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B29-A440-4D44-9EF0-2CCE01F13A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9930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2EEA-118B-E944-8BA7-3068868D8C9B}" type="datetimeFigureOut">
              <a:rPr kumimoji="1" lang="zh-CN" altLang="en-US" smtClean="0"/>
              <a:t>2021/11/20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B29-A440-4D44-9EF0-2CCE01F13A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156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2EEA-118B-E944-8BA7-3068868D8C9B}" type="datetimeFigureOut">
              <a:rPr kumimoji="1" lang="zh-CN" altLang="en-US" smtClean="0"/>
              <a:t>2021/11/20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B29-A440-4D44-9EF0-2CCE01F13A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73179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2EEA-118B-E944-8BA7-3068868D8C9B}" type="datetimeFigureOut">
              <a:rPr kumimoji="1" lang="zh-CN" altLang="en-US" smtClean="0"/>
              <a:t>2021/11/20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B29-A440-4D44-9EF0-2CCE01F13A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325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2EEA-118B-E944-8BA7-3068868D8C9B}" type="datetimeFigureOut">
              <a:rPr kumimoji="1" lang="zh-CN" altLang="en-US" smtClean="0"/>
              <a:t>2021/11/20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B29-A440-4D44-9EF0-2CCE01F13A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1297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2EEA-118B-E944-8BA7-3068868D8C9B}" type="datetimeFigureOut">
              <a:rPr kumimoji="1" lang="zh-CN" altLang="en-US" smtClean="0"/>
              <a:t>2021/11/20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B29-A440-4D44-9EF0-2CCE01F13A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2257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2EEA-118B-E944-8BA7-3068868D8C9B}" type="datetimeFigureOut">
              <a:rPr kumimoji="1" lang="zh-CN" altLang="en-US" smtClean="0"/>
              <a:t>2021/11/20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B29-A440-4D44-9EF0-2CCE01F13A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52367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2EEA-118B-E944-8BA7-3068868D8C9B}" type="datetimeFigureOut">
              <a:rPr kumimoji="1" lang="zh-CN" altLang="en-US" smtClean="0"/>
              <a:t>2021/11/20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B29-A440-4D44-9EF0-2CCE01F13A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8213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E2EEA-118B-E944-8BA7-3068868D8C9B}" type="datetimeFigureOut">
              <a:rPr kumimoji="1" lang="zh-CN" altLang="en-US" smtClean="0"/>
              <a:t>2021/11/20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7BB29-A440-4D44-9EF0-2CCE01F13A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3874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linkedin.com/in/ismailbelen/" TargetMode="External"/><Relationship Id="rId4" Type="http://schemas.openxmlformats.org/officeDocument/2006/relationships/hyperlink" Target="mailto:ismailbelen52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2.png"/><Relationship Id="rId10" Type="http://schemas.microsoft.com/office/2007/relationships/diagramDrawing" Target="../diagrams/drawing1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nder.org.tr/?p=1043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5.tbmm.gov.tr/sirasayi/donem27/yil01/ss159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9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2FAD4F5-C312-4B4A-890E-3DA544CA24A0}"/>
              </a:ext>
            </a:extLst>
          </p:cNvPr>
          <p:cNvSpPr txBox="1">
            <a:spLocks/>
          </p:cNvSpPr>
          <p:nvPr/>
        </p:nvSpPr>
        <p:spPr>
          <a:xfrm>
            <a:off x="129309" y="2743201"/>
            <a:ext cx="8642064" cy="3740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6th </a:t>
            </a:r>
            <a:r>
              <a:rPr lang="en-US" sz="1400" b="1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European Forest Week, 22–28 November 2021</a:t>
            </a:r>
          </a:p>
          <a:p>
            <a:pPr>
              <a:lnSpc>
                <a:spcPct val="150000"/>
              </a:lnSpc>
            </a:pPr>
            <a:r>
              <a:rPr lang="it-IT" altLang="zh-CN" sz="1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Side </a:t>
            </a:r>
            <a:r>
              <a:rPr lang="it-IT" altLang="zh-CN" sz="1400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Event</a:t>
            </a:r>
            <a:r>
              <a:rPr lang="tr-TR" altLang="zh-CN" sz="1400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Non-wood </a:t>
            </a:r>
            <a:r>
              <a:rPr lang="en-US" altLang="zh-CN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forest products for people, nature and the green economy: Recommendations for policy priorities in </a:t>
            </a:r>
            <a:r>
              <a:rPr lang="en-US" altLang="zh-CN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Europe</a:t>
            </a:r>
            <a:endParaRPr lang="tr-TR" altLang="zh-CN" sz="1400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50000"/>
              </a:lnSpc>
            </a:pPr>
            <a:endParaRPr lang="tr-TR" altLang="zh-CN" sz="1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Panel session: </a:t>
            </a:r>
            <a:endParaRPr lang="tr-TR" altLang="zh-CN" sz="1400" b="1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Unlocking </a:t>
            </a:r>
            <a:r>
              <a:rPr lang="en-US" altLang="zh-CN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</a:t>
            </a:r>
            <a:r>
              <a:rPr lang="en-US" altLang="zh-CN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full</a:t>
            </a:r>
            <a:r>
              <a:rPr lang="tr-TR" altLang="zh-CN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altLang="zh-CN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potential </a:t>
            </a:r>
            <a:r>
              <a:rPr lang="en-US" altLang="zh-CN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of the non-wood </a:t>
            </a:r>
            <a:r>
              <a:rPr lang="en-US" altLang="zh-CN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forest based bio </a:t>
            </a:r>
            <a:r>
              <a:rPr lang="en-US" altLang="zh-CN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economy</a:t>
            </a:r>
            <a:r>
              <a:rPr lang="tr-TR" altLang="zh-CN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it-IT" altLang="zh-CN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Rome</a:t>
            </a:r>
            <a:r>
              <a:rPr lang="it-IT" altLang="zh-CN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endParaRPr lang="tr-TR" altLang="zh-CN" sz="1400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it-IT" altLang="zh-CN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Tuesday </a:t>
            </a:r>
            <a:r>
              <a:rPr lang="it-IT" altLang="zh-CN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23 </a:t>
            </a:r>
            <a:r>
              <a:rPr lang="it-IT" altLang="zh-CN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November</a:t>
            </a:r>
            <a:r>
              <a:rPr lang="tr-TR" altLang="zh-CN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fr-FR" altLang="zh-CN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13:15 </a:t>
            </a:r>
            <a:r>
              <a:rPr lang="fr-FR" altLang="zh-CN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– 14:45 CET</a:t>
            </a:r>
            <a:endParaRPr lang="tr-TR" altLang="zh-CN" sz="1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tr-TR" sz="1400" b="1" spc="3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</a:t>
            </a:r>
            <a:r>
              <a:rPr lang="en-US" sz="1400" b="1" spc="3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National </a:t>
            </a:r>
            <a:r>
              <a:rPr lang="en-US" sz="1400" b="1" spc="3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Programmes for </a:t>
            </a:r>
            <a:r>
              <a:rPr lang="en-US" sz="1400" b="1" spc="3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NWFPs</a:t>
            </a:r>
            <a:r>
              <a:rPr lang="tr-TR" sz="1400" b="1" spc="3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400" b="1" spc="3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 </a:t>
            </a:r>
            <a:r>
              <a:rPr lang="en-US" sz="1400" b="1" spc="3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Turkey” </a:t>
            </a:r>
          </a:p>
          <a:p>
            <a:pPr algn="ctr">
              <a:lnSpc>
                <a:spcPct val="110000"/>
              </a:lnSpc>
              <a:spcBef>
                <a:spcPts val="1100"/>
              </a:spcBef>
            </a:pPr>
            <a:r>
              <a:rPr lang="en-US" sz="1400" i="1" spc="2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–</a:t>
            </a:r>
            <a:r>
              <a:rPr lang="tr-TR" sz="1400" i="1" spc="20" dirty="0" err="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Mr</a:t>
            </a:r>
            <a:r>
              <a:rPr lang="tr-TR" sz="1400" i="1" spc="2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  <a:r>
              <a:rPr lang="en-US" sz="1400" i="1" spc="2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İsmail </a:t>
            </a:r>
            <a:r>
              <a:rPr lang="en-US" sz="1400" i="1" spc="2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Belen, </a:t>
            </a:r>
            <a:r>
              <a:rPr lang="en-US" sz="1400" i="1" spc="2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Turkey</a:t>
            </a:r>
            <a:endParaRPr lang="en-US" sz="1400" i="1" spc="2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50000"/>
              </a:lnSpc>
            </a:pPr>
            <a:endParaRPr lang="tr-TR" altLang="zh-CN" sz="1000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50000"/>
              </a:lnSpc>
            </a:pPr>
            <a:endParaRPr lang="tr-TR" sz="1000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50000"/>
              </a:lnSpc>
            </a:pPr>
            <a:endParaRPr lang="en-US" sz="1000" dirty="0" smtClean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1200" b="1" dirty="0">
              <a:solidFill>
                <a:srgbClr val="231F2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1200" b="1" dirty="0">
              <a:solidFill>
                <a:srgbClr val="231F2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A3056F4-CC2F-4E0B-BB3F-9DE9A67D03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309" y="92363"/>
            <a:ext cx="1671782" cy="1594582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412" y="286770"/>
            <a:ext cx="22383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22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9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2FAD4F5-C312-4B4A-890E-3DA544CA24A0}"/>
              </a:ext>
            </a:extLst>
          </p:cNvPr>
          <p:cNvSpPr txBox="1">
            <a:spLocks/>
          </p:cNvSpPr>
          <p:nvPr/>
        </p:nvSpPr>
        <p:spPr>
          <a:xfrm>
            <a:off x="414513" y="333962"/>
            <a:ext cx="3093848" cy="1310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</a:t>
            </a:r>
            <a:r>
              <a:rPr lang="en-US" altLang="zh-CN" sz="3200" b="1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HANK</a:t>
            </a:r>
            <a:r>
              <a:rPr lang="zh-CN" altLang="en-US" sz="3200" b="1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altLang="zh-CN" sz="3200" b="1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YOU</a:t>
            </a:r>
            <a:endParaRPr lang="en-US" sz="3200" b="1" dirty="0">
              <a:solidFill>
                <a:srgbClr val="231F2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200" b="1" dirty="0">
              <a:solidFill>
                <a:srgbClr val="231F2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200" b="1" dirty="0">
              <a:solidFill>
                <a:srgbClr val="231F2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Subtitle 5">
            <a:extLst>
              <a:ext uri="{FF2B5EF4-FFF2-40B4-BE49-F238E27FC236}">
                <a16:creationId xmlns:a16="http://schemas.microsoft.com/office/drawing/2014/main" id="{8CC5E912-396F-BA4B-B65D-EA6A8B9B3253}"/>
              </a:ext>
            </a:extLst>
          </p:cNvPr>
          <p:cNvSpPr txBox="1">
            <a:spLocks/>
          </p:cNvSpPr>
          <p:nvPr/>
        </p:nvSpPr>
        <p:spPr>
          <a:xfrm>
            <a:off x="242758" y="1644073"/>
            <a:ext cx="8384006" cy="327890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İsmail BELEN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Vice Chair of Committee on Mediterranean Forestry Questions-Silva Mediterranea/FAO 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President of the Foundation of the People Caring for Future-CARFU 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Senior Agriculture and Forestry Expert of the Ministry of Agriculture and Forest of Turkey</a:t>
            </a:r>
            <a:endParaRPr lang="en-US" sz="1800" dirty="0" smtClean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/>
              <a:t/>
            </a:r>
            <a:br>
              <a:rPr lang="tr-TR" sz="1800" dirty="0"/>
            </a:br>
            <a:r>
              <a:rPr lang="tr-TR" sz="1800" dirty="0">
                <a:hlinkClick r:id="rId4">
                  <a:extLst>
                    <a:ext uri="{A12FA001-AC4F-418D-AE19-62706E023703}">
                      <ahyp:hlinkClr xmlns:lc="http://schemas.openxmlformats.org/drawingml/2006/lockedCanvas" xmlns="" xmlns:ahyp="http://schemas.microsoft.com/office/drawing/2018/hyperlinkcolor" val="tx"/>
                    </a:ext>
                  </a:extLst>
                </a:hlinkClick>
              </a:rPr>
              <a:t>ismailbelen52@gmail.com</a:t>
            </a:r>
            <a:r>
              <a:rPr lang="tr-TR" sz="1800" dirty="0"/>
              <a:t/>
            </a:r>
            <a:br>
              <a:rPr lang="tr-TR" sz="1800" dirty="0"/>
            </a:br>
            <a:r>
              <a:rPr lang="tr-TR" sz="1800" dirty="0">
                <a:hlinkClick r:id="rId5"/>
              </a:rPr>
              <a:t>https://www.linkedin.com/in/ismailbelen</a:t>
            </a:r>
            <a:r>
              <a:rPr lang="tr-TR" sz="1800" dirty="0" smtClean="0">
                <a:hlinkClick r:id="rId5"/>
              </a:rPr>
              <a:t>/</a:t>
            </a:r>
            <a:r>
              <a:rPr lang="tr-TR" sz="1800" dirty="0" smtClean="0"/>
              <a:t> </a:t>
            </a:r>
            <a:r>
              <a:rPr lang="tr-TR" sz="1800" dirty="0"/>
              <a:t/>
            </a:r>
            <a:br>
              <a:rPr lang="tr-TR" sz="1800" dirty="0"/>
            </a:br>
            <a:r>
              <a:rPr lang="tr-TR" sz="1800" dirty="0"/>
              <a:t>+90 506 222 48 19</a:t>
            </a:r>
            <a:endParaRPr lang="en-US" sz="1800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06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9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254AA70-757E-2F40-A5B3-6F140A1C1303}"/>
              </a:ext>
            </a:extLst>
          </p:cNvPr>
          <p:cNvSpPr txBox="1">
            <a:spLocks/>
          </p:cNvSpPr>
          <p:nvPr/>
        </p:nvSpPr>
        <p:spPr>
          <a:xfrm>
            <a:off x="582769" y="349471"/>
            <a:ext cx="9144000" cy="745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A few numbers about Turkey</a:t>
            </a:r>
            <a:endParaRPr lang="en-US" sz="3200" b="1" dirty="0">
              <a:solidFill>
                <a:srgbClr val="231F2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84EBFA5-5024-2740-8528-E38C4C82C247}"/>
              </a:ext>
            </a:extLst>
          </p:cNvPr>
          <p:cNvSpPr txBox="1">
            <a:spLocks/>
          </p:cNvSpPr>
          <p:nvPr/>
        </p:nvSpPr>
        <p:spPr>
          <a:xfrm>
            <a:off x="582769" y="1784895"/>
            <a:ext cx="4834760" cy="22309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009EDB"/>
              </a:buClr>
            </a:pP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48D09BBD-D85D-1545-B38B-2410ABDA60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99629"/>
            <a:ext cx="9144000" cy="13885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7EE38F28-369E-44DC-9BB5-D52D984520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4431" y="4393456"/>
            <a:ext cx="2867154" cy="2734753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id="{7F114527-2AA7-471C-B4D1-6679D5739053}"/>
              </a:ext>
            </a:extLst>
          </p:cNvPr>
          <p:cNvCxnSpPr>
            <a:cxnSpLocks/>
          </p:cNvCxnSpPr>
          <p:nvPr/>
        </p:nvCxnSpPr>
        <p:spPr>
          <a:xfrm>
            <a:off x="277783" y="6196021"/>
            <a:ext cx="6700311" cy="0"/>
          </a:xfrm>
          <a:prstGeom prst="line">
            <a:avLst/>
          </a:prstGeom>
          <a:ln w="12700">
            <a:solidFill>
              <a:srgbClr val="A6A8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İçerik Yer Tutucusu 8">
            <a:extLst>
              <a:ext uri="{FF2B5EF4-FFF2-40B4-BE49-F238E27FC236}">
                <a16:creationId xmlns:a16="http://schemas.microsoft.com/office/drawing/2014/main" id="{D4AD5285-3C56-4D06-803C-80433AAAB0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562291"/>
              </p:ext>
            </p:extLst>
          </p:nvPr>
        </p:nvGraphicFramePr>
        <p:xfrm>
          <a:off x="307433" y="2045350"/>
          <a:ext cx="8319331" cy="25169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474982">
                  <a:extLst>
                    <a:ext uri="{9D8B030D-6E8A-4147-A177-3AD203B41FA5}">
                      <a16:colId xmlns:a16="http://schemas.microsoft.com/office/drawing/2014/main" val="486364045"/>
                    </a:ext>
                  </a:extLst>
                </a:gridCol>
                <a:gridCol w="2844349">
                  <a:extLst>
                    <a:ext uri="{9D8B030D-6E8A-4147-A177-3AD203B41FA5}">
                      <a16:colId xmlns:a16="http://schemas.microsoft.com/office/drawing/2014/main" val="2203789407"/>
                    </a:ext>
                  </a:extLst>
                </a:gridCol>
              </a:tblGrid>
              <a:tr h="5033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0" noProof="0" dirty="0" smtClean="0">
                          <a:effectLst/>
                        </a:rPr>
                        <a:t>Country area </a:t>
                      </a:r>
                      <a:endParaRPr lang="en-US" sz="2400" b="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0" noProof="0" dirty="0" smtClean="0">
                          <a:effectLst/>
                        </a:rPr>
                        <a:t>78 million ha</a:t>
                      </a:r>
                      <a:endParaRPr lang="en-US" sz="2400" b="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590237"/>
                  </a:ext>
                </a:extLst>
              </a:tr>
              <a:tr h="5033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0" noProof="0" dirty="0" smtClean="0">
                          <a:effectLst/>
                        </a:rPr>
                        <a:t>Forest area by national definitions </a:t>
                      </a:r>
                      <a:endParaRPr lang="en-US" sz="2400" b="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0" noProof="0" dirty="0" smtClean="0">
                          <a:effectLst/>
                        </a:rPr>
                        <a:t>23 million ha</a:t>
                      </a:r>
                      <a:endParaRPr lang="en-US" sz="2400" b="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6944356"/>
                  </a:ext>
                </a:extLst>
              </a:tr>
              <a:tr h="5033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noProof="0" dirty="0" smtClean="0">
                          <a:solidFill>
                            <a:srgbClr val="FF0000"/>
                          </a:solidFill>
                          <a:effectLst/>
                        </a:rPr>
                        <a:t>Private forest area </a:t>
                      </a:r>
                      <a:endParaRPr lang="en-US" sz="2400" b="1" noProof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noProof="0" dirty="0" smtClean="0">
                          <a:solidFill>
                            <a:srgbClr val="FF0000"/>
                          </a:solidFill>
                          <a:effectLst/>
                        </a:rPr>
                        <a:t>18 thousand</a:t>
                      </a:r>
                      <a:endParaRPr lang="en-US" sz="2400" b="1" noProof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0559964"/>
                  </a:ext>
                </a:extLst>
              </a:tr>
              <a:tr h="5033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0" noProof="0" dirty="0" smtClean="0">
                          <a:effectLst/>
                        </a:rPr>
                        <a:t>Country population </a:t>
                      </a:r>
                      <a:endParaRPr lang="en-US" sz="2400" b="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0" noProof="0" dirty="0" smtClean="0">
                          <a:effectLst/>
                        </a:rPr>
                        <a:t>85 million</a:t>
                      </a:r>
                      <a:endParaRPr lang="en-US" sz="2400" b="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1357179"/>
                  </a:ext>
                </a:extLst>
              </a:tr>
              <a:tr h="5033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noProof="0" dirty="0" smtClean="0">
                          <a:solidFill>
                            <a:srgbClr val="FF0000"/>
                          </a:solidFill>
                          <a:effectLst/>
                        </a:rPr>
                        <a:t>Forest villagers </a:t>
                      </a:r>
                      <a:endParaRPr lang="en-US" sz="2400" b="1" noProof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noProof="0" dirty="0" smtClean="0">
                          <a:solidFill>
                            <a:srgbClr val="FF0000"/>
                          </a:solidFill>
                          <a:effectLst/>
                        </a:rPr>
                        <a:t>7 million</a:t>
                      </a:r>
                      <a:endParaRPr lang="en-US" sz="2400" b="1" noProof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30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54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9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254AA70-757E-2F40-A5B3-6F140A1C1303}"/>
              </a:ext>
            </a:extLst>
          </p:cNvPr>
          <p:cNvSpPr txBox="1">
            <a:spLocks/>
          </p:cNvSpPr>
          <p:nvPr/>
        </p:nvSpPr>
        <p:spPr>
          <a:xfrm>
            <a:off x="582769" y="349471"/>
            <a:ext cx="9144000" cy="745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/>
              <a:t>Policy Tools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84EBFA5-5024-2740-8528-E38C4C82C247}"/>
              </a:ext>
            </a:extLst>
          </p:cNvPr>
          <p:cNvSpPr txBox="1">
            <a:spLocks/>
          </p:cNvSpPr>
          <p:nvPr/>
        </p:nvSpPr>
        <p:spPr>
          <a:xfrm>
            <a:off x="166255" y="1600264"/>
            <a:ext cx="8539541" cy="39474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The  Constitution has 177 Articles.</a:t>
            </a:r>
          </a:p>
          <a:p>
            <a:pPr lvl="2"/>
            <a:r>
              <a:rPr lang="en-US" sz="1900" dirty="0"/>
              <a:t>Article   45- Protection of </a:t>
            </a:r>
            <a:r>
              <a:rPr lang="en-US" sz="1900" b="1" dirty="0"/>
              <a:t>farmers</a:t>
            </a:r>
          </a:p>
          <a:p>
            <a:pPr lvl="2"/>
            <a:r>
              <a:rPr lang="en-US" sz="1900" dirty="0"/>
              <a:t>Article  169- Conservation and improvements of </a:t>
            </a:r>
            <a:r>
              <a:rPr lang="en-US" sz="1900" b="1" dirty="0"/>
              <a:t>forests</a:t>
            </a:r>
          </a:p>
          <a:p>
            <a:pPr lvl="2"/>
            <a:r>
              <a:rPr lang="en-US" sz="1900" dirty="0"/>
              <a:t>Article  170- Protection of </a:t>
            </a:r>
            <a:r>
              <a:rPr lang="en-US" sz="1900" b="1" dirty="0"/>
              <a:t>forest villagers</a:t>
            </a:r>
          </a:p>
          <a:p>
            <a:pPr lvl="2"/>
            <a:r>
              <a:rPr lang="en-US" sz="1900" dirty="0"/>
              <a:t>Article  171- Promotion of </a:t>
            </a:r>
            <a:r>
              <a:rPr lang="en-US" sz="1900" b="1" dirty="0"/>
              <a:t>cooperatives</a:t>
            </a:r>
          </a:p>
          <a:p>
            <a:pPr lvl="1"/>
            <a:r>
              <a:rPr lang="en-US" dirty="0"/>
              <a:t>Organic Agriculture Law: </a:t>
            </a:r>
            <a:endParaRPr lang="tr-TR" dirty="0"/>
          </a:p>
          <a:p>
            <a:pPr lvl="2"/>
            <a:r>
              <a:rPr lang="en-US" dirty="0"/>
              <a:t>NWFPs fall under the scope of "</a:t>
            </a:r>
            <a:r>
              <a:rPr lang="en-US" b="1" dirty="0"/>
              <a:t>harvesting products from natural areas and sources</a:t>
            </a:r>
            <a:r>
              <a:rPr lang="en-US" dirty="0"/>
              <a:t>". </a:t>
            </a:r>
          </a:p>
          <a:p>
            <a:pPr lvl="1"/>
            <a:r>
              <a:rPr lang="en-US" dirty="0"/>
              <a:t>Veterinary Services, Plant Health, Food and Feed Law</a:t>
            </a:r>
          </a:p>
          <a:p>
            <a:pPr lvl="1"/>
            <a:r>
              <a:rPr lang="en-US" dirty="0"/>
              <a:t>Forest Law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48D09BBD-D85D-1545-B38B-2410ABDA60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99629"/>
            <a:ext cx="9144000" cy="13885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7EE38F28-369E-44DC-9BB5-D52D984520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4431" y="4393456"/>
            <a:ext cx="2867154" cy="2734753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id="{7F114527-2AA7-471C-B4D1-6679D5739053}"/>
              </a:ext>
            </a:extLst>
          </p:cNvPr>
          <p:cNvCxnSpPr>
            <a:cxnSpLocks/>
          </p:cNvCxnSpPr>
          <p:nvPr/>
        </p:nvCxnSpPr>
        <p:spPr>
          <a:xfrm>
            <a:off x="277783" y="6196021"/>
            <a:ext cx="6700311" cy="0"/>
          </a:xfrm>
          <a:prstGeom prst="line">
            <a:avLst/>
          </a:prstGeom>
          <a:ln w="12700">
            <a:solidFill>
              <a:srgbClr val="A6A8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73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9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254AA70-757E-2F40-A5B3-6F140A1C1303}"/>
              </a:ext>
            </a:extLst>
          </p:cNvPr>
          <p:cNvSpPr txBox="1">
            <a:spLocks/>
          </p:cNvSpPr>
          <p:nvPr/>
        </p:nvSpPr>
        <p:spPr>
          <a:xfrm>
            <a:off x="582769" y="349471"/>
            <a:ext cx="8367267" cy="549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Stakeholders</a:t>
            </a:r>
            <a:r>
              <a:rPr lang="tr-TR" sz="3200" dirty="0"/>
              <a:t> </a:t>
            </a:r>
            <a:r>
              <a:rPr lang="tr-TR" sz="3200" dirty="0" smtClean="0"/>
              <a:t>of NWFPs</a:t>
            </a:r>
            <a:endParaRPr lang="en-US" sz="3200" dirty="0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48D09BBD-D85D-1545-B38B-2410ABDA60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99629"/>
            <a:ext cx="9144000" cy="13885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7EE38F28-369E-44DC-9BB5-D52D984520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4431" y="4393456"/>
            <a:ext cx="2867154" cy="2734753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id="{7F114527-2AA7-471C-B4D1-6679D5739053}"/>
              </a:ext>
            </a:extLst>
          </p:cNvPr>
          <p:cNvCxnSpPr>
            <a:cxnSpLocks/>
          </p:cNvCxnSpPr>
          <p:nvPr/>
        </p:nvCxnSpPr>
        <p:spPr>
          <a:xfrm>
            <a:off x="277783" y="6196021"/>
            <a:ext cx="6700311" cy="0"/>
          </a:xfrm>
          <a:prstGeom prst="line">
            <a:avLst/>
          </a:prstGeom>
          <a:ln w="12700">
            <a:solidFill>
              <a:srgbClr val="A6A8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İçerik Yer Tutucusu 5">
            <a:extLst>
              <a:ext uri="{FF2B5EF4-FFF2-40B4-BE49-F238E27FC236}">
                <a16:creationId xmlns:a16="http://schemas.microsoft.com/office/drawing/2014/main" id="{5CDB4CCC-563B-410D-B568-96F462A306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6225407"/>
              </p:ext>
            </p:extLst>
          </p:nvPr>
        </p:nvGraphicFramePr>
        <p:xfrm>
          <a:off x="115570" y="148970"/>
          <a:ext cx="8834466" cy="5891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42269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254AA70-757E-2F40-A5B3-6F140A1C1303}"/>
              </a:ext>
            </a:extLst>
          </p:cNvPr>
          <p:cNvSpPr txBox="1">
            <a:spLocks/>
          </p:cNvSpPr>
          <p:nvPr/>
        </p:nvSpPr>
        <p:spPr>
          <a:xfrm>
            <a:off x="582769" y="349471"/>
            <a:ext cx="9144000" cy="745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/>
            <a:r>
              <a:rPr lang="en-US" sz="2000" b="1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 Regulations and Communiqués</a:t>
            </a:r>
            <a:endParaRPr lang="en-US" sz="2000" b="1" dirty="0">
              <a:solidFill>
                <a:srgbClr val="4472C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84EBFA5-5024-2740-8528-E38C4C82C247}"/>
              </a:ext>
            </a:extLst>
          </p:cNvPr>
          <p:cNvSpPr txBox="1">
            <a:spLocks/>
          </p:cNvSpPr>
          <p:nvPr/>
        </p:nvSpPr>
        <p:spPr>
          <a:xfrm>
            <a:off x="582768" y="1784895"/>
            <a:ext cx="8007049" cy="44111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Forest Management Regulation</a:t>
            </a:r>
            <a:endParaRPr lang="tr-TR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Communiqué</a:t>
            </a:r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lvl="2"/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Communiqué on Inventory, Planning, Production and Sales Principles of NWFPs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-2016</a:t>
            </a:r>
          </a:p>
          <a:p>
            <a:pPr lvl="2"/>
            <a:r>
              <a:rPr lang="en-GB" sz="2400" b="1" dirty="0">
                <a:ea typeface="Calibri" panose="020F0502020204030204" pitchFamily="34" charset="0"/>
              </a:rPr>
              <a:t>Honey Forests </a:t>
            </a:r>
            <a:r>
              <a:rPr lang="en-GB" sz="2400" dirty="0">
                <a:ea typeface="Calibri" panose="020F0502020204030204" pitchFamily="34" charset="0"/>
              </a:rPr>
              <a:t>Communiqué</a:t>
            </a:r>
            <a:endParaRPr lang="tr-TR" sz="2400" dirty="0">
              <a:ea typeface="Calibri" panose="020F0502020204030204" pitchFamily="34" charset="0"/>
            </a:endParaRPr>
          </a:p>
          <a:p>
            <a:pPr lvl="2"/>
            <a:r>
              <a:rPr lang="en-US" sz="2400" b="1" dirty="0">
                <a:ea typeface="Calibri" panose="020F0502020204030204" pitchFamily="34" charset="0"/>
              </a:rPr>
              <a:t>Ecotourism</a:t>
            </a:r>
            <a:r>
              <a:rPr lang="en-US" sz="2400" dirty="0">
                <a:ea typeface="Calibri" panose="020F0502020204030204" pitchFamily="34" charset="0"/>
              </a:rPr>
              <a:t> Areas Communiqué</a:t>
            </a:r>
            <a:endParaRPr lang="tr-TR" sz="2400" dirty="0">
              <a:ea typeface="Calibri" panose="020F0502020204030204" pitchFamily="34" charset="0"/>
            </a:endParaRPr>
          </a:p>
          <a:p>
            <a:pPr lvl="2"/>
            <a:r>
              <a:rPr lang="en-US" sz="2400" b="1" dirty="0">
                <a:ea typeface="Calibri" panose="020F0502020204030204" pitchFamily="34" charset="0"/>
                <a:cs typeface="Calibri Light" panose="020F0302020204030204" pitchFamily="34" charset="0"/>
              </a:rPr>
              <a:t>Truffle</a:t>
            </a:r>
            <a:r>
              <a:rPr lang="en-US" sz="2400" dirty="0">
                <a:ea typeface="Calibri" panose="020F0502020204030204" pitchFamily="34" charset="0"/>
                <a:cs typeface="Calibri Light" panose="020F0302020204030204" pitchFamily="34" charset="0"/>
              </a:rPr>
              <a:t>  Communiqué</a:t>
            </a:r>
            <a:endParaRPr lang="tr-TR" sz="2400" dirty="0"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48D09BBD-D85D-1545-B38B-2410ABDA6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99629"/>
            <a:ext cx="9144000" cy="13885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7EE38F28-369E-44DC-9BB5-D52D984520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4431" y="4393456"/>
            <a:ext cx="2867154" cy="2734753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id="{7F114527-2AA7-471C-B4D1-6679D5739053}"/>
              </a:ext>
            </a:extLst>
          </p:cNvPr>
          <p:cNvCxnSpPr>
            <a:cxnSpLocks/>
          </p:cNvCxnSpPr>
          <p:nvPr/>
        </p:nvCxnSpPr>
        <p:spPr>
          <a:xfrm>
            <a:off x="277783" y="6196021"/>
            <a:ext cx="6700311" cy="0"/>
          </a:xfrm>
          <a:prstGeom prst="line">
            <a:avLst/>
          </a:prstGeom>
          <a:ln w="12700">
            <a:solidFill>
              <a:srgbClr val="A6A8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98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254AA70-757E-2F40-A5B3-6F140A1C1303}"/>
              </a:ext>
            </a:extLst>
          </p:cNvPr>
          <p:cNvSpPr txBox="1">
            <a:spLocks/>
          </p:cNvSpPr>
          <p:nvPr/>
        </p:nvSpPr>
        <p:spPr>
          <a:xfrm>
            <a:off x="582769" y="349471"/>
            <a:ext cx="9144000" cy="745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At the field/implementation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84EBFA5-5024-2740-8528-E38C4C82C247}"/>
              </a:ext>
            </a:extLst>
          </p:cNvPr>
          <p:cNvSpPr txBox="1">
            <a:spLocks/>
          </p:cNvSpPr>
          <p:nvPr/>
        </p:nvSpPr>
        <p:spPr>
          <a:xfrm>
            <a:off x="582769" y="1784895"/>
            <a:ext cx="7572940" cy="3276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009EDB"/>
              </a:buClr>
            </a:pPr>
            <a:r>
              <a:rPr lang="en-US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Action Plans- National Scale</a:t>
            </a:r>
          </a:p>
          <a:p>
            <a:pPr marL="800100" lvl="1" indent="-342900">
              <a:buClr>
                <a:srgbClr val="009EDB"/>
              </a:buClr>
            </a:pPr>
            <a:r>
              <a:rPr lang="en-US" sz="16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Resine, bay leaf, blueberry, truffle, pine honey etc.</a:t>
            </a:r>
          </a:p>
          <a:p>
            <a:pPr marL="342900" indent="-342900">
              <a:buClr>
                <a:srgbClr val="009EDB"/>
              </a:buClr>
            </a:pPr>
            <a:r>
              <a:rPr lang="en-US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Utilization Plans- For the specific field and product</a:t>
            </a:r>
          </a:p>
          <a:p>
            <a:pPr marL="800100" lvl="1" indent="-342900">
              <a:buClr>
                <a:srgbClr val="009EDB"/>
              </a:buClr>
            </a:pPr>
            <a:r>
              <a:rPr lang="en-US" sz="16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1 953 utilization plans  </a:t>
            </a:r>
          </a:p>
          <a:p>
            <a:pPr marL="342900" indent="-342900">
              <a:buClr>
                <a:srgbClr val="009EDB"/>
              </a:buClr>
            </a:pPr>
            <a:r>
              <a:rPr lang="en-US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Investor Guidelines- For Private Sector</a:t>
            </a:r>
          </a:p>
          <a:p>
            <a:pPr marL="800100" lvl="1" indent="-342900">
              <a:buClr>
                <a:srgbClr val="009EDB"/>
              </a:buClr>
            </a:pPr>
            <a:r>
              <a:rPr lang="en-US" sz="16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Truffle Orchard Investor Guidelines-2020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48D09BBD-D85D-1545-B38B-2410ABDA6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99629"/>
            <a:ext cx="9144000" cy="13885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7EE38F28-369E-44DC-9BB5-D52D984520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4431" y="4393456"/>
            <a:ext cx="2867154" cy="2734753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id="{7F114527-2AA7-471C-B4D1-6679D5739053}"/>
              </a:ext>
            </a:extLst>
          </p:cNvPr>
          <p:cNvCxnSpPr>
            <a:cxnSpLocks/>
          </p:cNvCxnSpPr>
          <p:nvPr/>
        </p:nvCxnSpPr>
        <p:spPr>
          <a:xfrm>
            <a:off x="277783" y="6196021"/>
            <a:ext cx="6700311" cy="0"/>
          </a:xfrm>
          <a:prstGeom prst="line">
            <a:avLst/>
          </a:prstGeom>
          <a:ln w="12700">
            <a:solidFill>
              <a:srgbClr val="A6A8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09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254AA70-757E-2F40-A5B3-6F140A1C1303}"/>
              </a:ext>
            </a:extLst>
          </p:cNvPr>
          <p:cNvSpPr txBox="1">
            <a:spLocks/>
          </p:cNvSpPr>
          <p:nvPr/>
        </p:nvSpPr>
        <p:spPr>
          <a:xfrm>
            <a:off x="582769" y="349471"/>
            <a:ext cx="9144000" cy="745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Cooperation with FAO </a:t>
            </a:r>
            <a:r>
              <a:rPr lang="tr-TR" sz="2000" b="1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on NWFPs-2020</a:t>
            </a:r>
            <a:endParaRPr lang="en-US" sz="2000" b="1" dirty="0">
              <a:solidFill>
                <a:srgbClr val="231F2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84EBFA5-5024-2740-8528-E38C4C82C247}"/>
              </a:ext>
            </a:extLst>
          </p:cNvPr>
          <p:cNvSpPr txBox="1">
            <a:spLocks/>
          </p:cNvSpPr>
          <p:nvPr/>
        </p:nvSpPr>
        <p:spPr>
          <a:xfrm>
            <a:off x="370333" y="1701767"/>
            <a:ext cx="8034758" cy="31103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009EDB"/>
              </a:buClr>
            </a:pPr>
            <a:r>
              <a:rPr lang="en-US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NWFPs 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Assessment Report of Turkey</a:t>
            </a:r>
          </a:p>
          <a:p>
            <a:pPr marL="342900" indent="-342900">
              <a:buClr>
                <a:srgbClr val="009EDB"/>
              </a:buClr>
            </a:pP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NWFPs Policy Report of Turkey,</a:t>
            </a:r>
          </a:p>
          <a:p>
            <a:pPr marL="342900" indent="-342900">
              <a:buClr>
                <a:srgbClr val="009EDB"/>
              </a:buClr>
            </a:pP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Detailed reports  for pine honey, bay leaf, chestnut, resin and truffle mushroom.  </a:t>
            </a:r>
          </a:p>
          <a:p>
            <a:pPr marL="342900" indent="-342900">
              <a:buClr>
                <a:srgbClr val="009EDB"/>
              </a:buClr>
            </a:pP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Technical Guidelines of NWFPs,</a:t>
            </a:r>
          </a:p>
          <a:p>
            <a:pPr marL="342900" indent="-342900">
              <a:buClr>
                <a:srgbClr val="009EDB"/>
              </a:buClr>
            </a:pP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Status Update Reports  Along with Recommendations in the Value </a:t>
            </a:r>
            <a:r>
              <a:rPr lang="en-US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Chain</a:t>
            </a:r>
            <a:endParaRPr lang="tr-TR" sz="2400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buClr>
                <a:srgbClr val="009EDB"/>
              </a:buClr>
            </a:pPr>
            <a:endParaRPr lang="tr-TR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buClr>
                <a:srgbClr val="009EDB"/>
              </a:buClr>
            </a:pP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3"/>
              </a:rPr>
              <a:t>http://www.gonder.org.tr/?</a:t>
            </a:r>
            <a:r>
              <a:rPr lang="en-US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3"/>
              </a:rPr>
              <a:t>p=10438</a:t>
            </a:r>
            <a:r>
              <a:rPr lang="tr-TR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en-US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48D09BBD-D85D-1545-B38B-2410ABDA60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99629"/>
            <a:ext cx="9144000" cy="13885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7EE38F28-369E-44DC-9BB5-D52D984520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4431" y="4393456"/>
            <a:ext cx="2867154" cy="2734753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id="{7F114527-2AA7-471C-B4D1-6679D5739053}"/>
              </a:ext>
            </a:extLst>
          </p:cNvPr>
          <p:cNvCxnSpPr>
            <a:cxnSpLocks/>
          </p:cNvCxnSpPr>
          <p:nvPr/>
        </p:nvCxnSpPr>
        <p:spPr>
          <a:xfrm>
            <a:off x="277783" y="6196021"/>
            <a:ext cx="6700311" cy="0"/>
          </a:xfrm>
          <a:prstGeom prst="line">
            <a:avLst/>
          </a:prstGeom>
          <a:ln w="12700">
            <a:solidFill>
              <a:srgbClr val="A6A8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58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254AA70-757E-2F40-A5B3-6F140A1C1303}"/>
              </a:ext>
            </a:extLst>
          </p:cNvPr>
          <p:cNvSpPr txBox="1">
            <a:spLocks/>
          </p:cNvSpPr>
          <p:nvPr/>
        </p:nvSpPr>
        <p:spPr>
          <a:xfrm>
            <a:off x="582769" y="349471"/>
            <a:ext cx="9144000" cy="745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Contribution of NWFPs to national economy</a:t>
            </a:r>
            <a:endParaRPr lang="en-US" sz="2800" b="1" dirty="0">
              <a:solidFill>
                <a:srgbClr val="231F2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48D09BBD-D85D-1545-B38B-2410ABDA6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99629"/>
            <a:ext cx="9144000" cy="13885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7EE38F28-369E-44DC-9BB5-D52D984520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4431" y="4393456"/>
            <a:ext cx="2867154" cy="2734753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id="{7F114527-2AA7-471C-B4D1-6679D5739053}"/>
              </a:ext>
            </a:extLst>
          </p:cNvPr>
          <p:cNvCxnSpPr>
            <a:cxnSpLocks/>
          </p:cNvCxnSpPr>
          <p:nvPr/>
        </p:nvCxnSpPr>
        <p:spPr>
          <a:xfrm>
            <a:off x="277783" y="6196021"/>
            <a:ext cx="6700311" cy="0"/>
          </a:xfrm>
          <a:prstGeom prst="line">
            <a:avLst/>
          </a:prstGeom>
          <a:ln w="12700">
            <a:solidFill>
              <a:srgbClr val="A6A8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arcador de texto 3">
            <a:extLst>
              <a:ext uri="{FF2B5EF4-FFF2-40B4-BE49-F238E27FC236}">
                <a16:creationId xmlns:a16="http://schemas.microsoft.com/office/drawing/2014/main" id="{9099E978-74BF-44C5-8440-FFB035B98000}"/>
              </a:ext>
            </a:extLst>
          </p:cNvPr>
          <p:cNvSpPr txBox="1">
            <a:spLocks/>
          </p:cNvSpPr>
          <p:nvPr/>
        </p:nvSpPr>
        <p:spPr>
          <a:xfrm>
            <a:off x="277783" y="1340768"/>
            <a:ext cx="5310217" cy="4712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rgbClr val="383B4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rgbClr val="383B4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rgbClr val="383B4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rgbClr val="383B4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rgbClr val="383B4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In 2019, t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he contribution </a:t>
            </a:r>
            <a:r>
              <a:rPr kumimoji="0" lang="tr-T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of NWFPs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 to  economy </a:t>
            </a:r>
            <a:r>
              <a:rPr kumimoji="0" 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880 million USD,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Apr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. </a:t>
            </a:r>
            <a:r>
              <a:rPr kumimoji="0" 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200 million USD export</a:t>
            </a:r>
            <a:r>
              <a:rPr kumimoji="0" lang="tr-T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,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  </a:t>
            </a:r>
            <a:endParaRPr kumimoji="0" lang="tr-TR" sz="17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Contribution to forest villagers 123 million USD.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number of forest villagers working in the collection of NWFPs is around </a:t>
            </a:r>
            <a:r>
              <a:rPr kumimoji="0" lang="en-GB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25 000 people</a:t>
            </a:r>
            <a:r>
              <a:rPr kumimoji="0" lang="en-GB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kumimoji="0" lang="tr-T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tr-TR" sz="17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en-GB" sz="17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wood production is around 150 000 people. </a:t>
            </a:r>
            <a:r>
              <a:rPr kumimoji="0" lang="tr-TR" sz="17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kumimoji="0" lang="tr-TR" sz="1700" b="0" i="1" u="none" strike="noStrike" kern="1200" cap="none" spc="0" normalizeH="0" baseline="0" noProof="0" dirty="0" smtClean="0">
              <a:ln>
                <a:noFill/>
              </a:ln>
              <a:solidFill>
                <a:srgbClr val="383B4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0" lang="en-GB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NWFPs sector makes an economic contribution directly or indirectly to </a:t>
            </a:r>
            <a:r>
              <a:rPr kumimoji="0" lang="en-GB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</a:t>
            </a:r>
            <a:r>
              <a:rPr kumimoji="0" lang="tr-T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r.</a:t>
            </a:r>
            <a:r>
              <a:rPr kumimoji="0" lang="en-GB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GB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500 000 people </a:t>
            </a:r>
            <a:r>
              <a:rPr kumimoji="0" lang="en-GB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Turkey. </a:t>
            </a:r>
            <a:endParaRPr kumimoji="0" lang="tr-TR" sz="1700" b="0" i="0" u="none" strike="noStrike" kern="1200" cap="none" spc="0" normalizeH="0" baseline="0" noProof="0" dirty="0" smtClean="0">
              <a:ln>
                <a:noFill/>
              </a:ln>
              <a:solidFill>
                <a:srgbClr val="383B4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number includes the people</a:t>
            </a:r>
            <a:r>
              <a:rPr kumimoji="0" lang="tr-T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kumimoji="0" lang="en-GB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working in the field for collection, </a:t>
            </a:r>
            <a:r>
              <a:rPr kumimoji="0" lang="tr-T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</a:t>
            </a:r>
            <a:r>
              <a:rPr kumimoji="0" lang="en-GB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drying processes,</a:t>
            </a:r>
            <a:r>
              <a:rPr kumimoji="0" lang="tr-T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GB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the process of making the </a:t>
            </a:r>
            <a:r>
              <a:rPr kumimoji="0" lang="tr-T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final </a:t>
            </a:r>
            <a:r>
              <a:rPr kumimoji="0" lang="en-GB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product or semi-finished products, </a:t>
            </a:r>
            <a:r>
              <a:rPr kumimoji="0" lang="tr-T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kumimoji="0" lang="en-GB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83B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packer, end seller-retailer, exporter etc.</a:t>
            </a:r>
            <a:endParaRPr kumimoji="0" lang="tr-TR" sz="1700" b="0" i="0" u="none" strike="noStrike" kern="1200" cap="none" spc="0" normalizeH="0" baseline="0" noProof="0" dirty="0" smtClean="0">
              <a:ln>
                <a:noFill/>
              </a:ln>
              <a:solidFill>
                <a:srgbClr val="383B4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rgbClr val="383B40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rgbClr val="383B40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graphicFrame>
        <p:nvGraphicFramePr>
          <p:cNvPr id="10" name="Tablo 9">
            <a:extLst>
              <a:ext uri="{FF2B5EF4-FFF2-40B4-BE49-F238E27FC236}">
                <a16:creationId xmlns:a16="http://schemas.microsoft.com/office/drawing/2014/main" id="{CB609994-1568-4BDA-B218-BD3554C24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808961"/>
              </p:ext>
            </p:extLst>
          </p:nvPr>
        </p:nvGraphicFramePr>
        <p:xfrm>
          <a:off x="5663760" y="1340768"/>
          <a:ext cx="3367102" cy="1858899"/>
        </p:xfrm>
        <a:graphic>
          <a:graphicData uri="http://schemas.openxmlformats.org/drawingml/2006/table">
            <a:tbl>
              <a:tblPr firstRow="1" firstCol="1" bandRow="1"/>
              <a:tblGrid>
                <a:gridCol w="450706">
                  <a:extLst>
                    <a:ext uri="{9D8B030D-6E8A-4147-A177-3AD203B41FA5}">
                      <a16:colId xmlns:a16="http://schemas.microsoft.com/office/drawing/2014/main" val="3554186136"/>
                    </a:ext>
                  </a:extLst>
                </a:gridCol>
                <a:gridCol w="1732217">
                  <a:extLst>
                    <a:ext uri="{9D8B030D-6E8A-4147-A177-3AD203B41FA5}">
                      <a16:colId xmlns:a16="http://schemas.microsoft.com/office/drawing/2014/main" val="1482054399"/>
                    </a:ext>
                  </a:extLst>
                </a:gridCol>
                <a:gridCol w="1184179">
                  <a:extLst>
                    <a:ext uri="{9D8B030D-6E8A-4147-A177-3AD203B41FA5}">
                      <a16:colId xmlns:a16="http://schemas.microsoft.com/office/drawing/2014/main" val="399906546"/>
                    </a:ext>
                  </a:extLst>
                </a:gridCol>
              </a:tblGrid>
              <a:tr h="1694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No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NWFP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Export Value-USD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826766"/>
                  </a:ext>
                </a:extLst>
              </a:tr>
              <a:tr h="25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Laurus nobilis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 38 </a:t>
                      </a:r>
                      <a:r>
                        <a:rPr lang="tr-TR" sz="1800" dirty="0">
                          <a:effectLst/>
                        </a:rPr>
                        <a:t>mil.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341551"/>
                  </a:ext>
                </a:extLst>
              </a:tr>
              <a:tr h="25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Castanea sativa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 35 </a:t>
                      </a:r>
                      <a:r>
                        <a:rPr lang="tr-TR" sz="1800" dirty="0">
                          <a:effectLst/>
                        </a:rPr>
                        <a:t>mil.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383528"/>
                  </a:ext>
                </a:extLst>
              </a:tr>
              <a:tr h="25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Origanum </a:t>
                      </a:r>
                      <a:r>
                        <a:rPr lang="en-GB" sz="1800" dirty="0" err="1">
                          <a:effectLst/>
                        </a:rPr>
                        <a:t>onites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 57 </a:t>
                      </a:r>
                      <a:r>
                        <a:rPr lang="tr-TR" sz="1800" dirty="0">
                          <a:effectLst/>
                        </a:rPr>
                        <a:t>mil.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33546"/>
                  </a:ext>
                </a:extLst>
              </a:tr>
              <a:tr h="25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Pinus pinea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 26 </a:t>
                      </a:r>
                      <a:r>
                        <a:rPr lang="tr-TR" sz="1800" dirty="0">
                          <a:effectLst/>
                        </a:rPr>
                        <a:t>mil.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385057"/>
                  </a:ext>
                </a:extLst>
              </a:tr>
              <a:tr h="25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Mushrooms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 12 </a:t>
                      </a:r>
                      <a:r>
                        <a:rPr lang="tr-TR" sz="1800" dirty="0">
                          <a:effectLst/>
                        </a:rPr>
                        <a:t>mil.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646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0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254AA70-757E-2F40-A5B3-6F140A1C1303}"/>
              </a:ext>
            </a:extLst>
          </p:cNvPr>
          <p:cNvSpPr txBox="1">
            <a:spLocks/>
          </p:cNvSpPr>
          <p:nvPr/>
        </p:nvSpPr>
        <p:spPr>
          <a:xfrm>
            <a:off x="582769" y="349471"/>
            <a:ext cx="9144000" cy="745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Involvement of the Parliament</a:t>
            </a:r>
            <a:endParaRPr lang="en-US" sz="3200" b="1" dirty="0">
              <a:solidFill>
                <a:srgbClr val="231F2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84EBFA5-5024-2740-8528-E38C4C82C247}"/>
              </a:ext>
            </a:extLst>
          </p:cNvPr>
          <p:cNvSpPr txBox="1">
            <a:spLocks/>
          </p:cNvSpPr>
          <p:nvPr/>
        </p:nvSpPr>
        <p:spPr>
          <a:xfrm>
            <a:off x="3491345" y="1330037"/>
            <a:ext cx="5270467" cy="47744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Clr>
                <a:srgbClr val="009EDB"/>
              </a:buClr>
            </a:pPr>
            <a:r>
              <a:rPr lang="en-US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There is close connection with NWFPs and medicinal and aromatic plants.</a:t>
            </a:r>
          </a:p>
          <a:p>
            <a:pPr marL="342900" indent="-342900" algn="just">
              <a:buClr>
                <a:srgbClr val="009EDB"/>
              </a:buClr>
            </a:pPr>
            <a:r>
              <a:rPr lang="en-US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 December 2019, a  "Commission for the Protection, Production and Marketing of Medicinal and Aromatic Plants" was established in the Turkish Parliament.</a:t>
            </a:r>
          </a:p>
          <a:p>
            <a:pPr marL="342900" indent="-342900" algn="just">
              <a:buClr>
                <a:srgbClr val="009EDB"/>
              </a:buClr>
            </a:pPr>
            <a:r>
              <a:rPr lang="en-US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Working for a year, the Commission developed 127 proposals under 8 headings and conveyed them to the relevant Ministries.</a:t>
            </a:r>
          </a:p>
          <a:p>
            <a:pPr marL="800100" lvl="1" indent="-342900" algn="just">
              <a:buClr>
                <a:srgbClr val="009EDB"/>
              </a:buClr>
              <a:buFont typeface="+mj-lt"/>
              <a:buAutoNum type="arabicPeriod"/>
            </a:pPr>
            <a:r>
              <a:rPr lang="en-US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Collection/harvesting  from nature,</a:t>
            </a:r>
          </a:p>
          <a:p>
            <a:pPr marL="800100" lvl="1" indent="-342900" algn="just">
              <a:buClr>
                <a:srgbClr val="009EDB"/>
              </a:buClr>
              <a:buFont typeface="+mj-lt"/>
              <a:buAutoNum type="arabicPeriod"/>
            </a:pPr>
            <a:r>
              <a:rPr lang="en-US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Domestication</a:t>
            </a:r>
          </a:p>
          <a:p>
            <a:pPr marL="800100" lvl="1" indent="-342900" algn="just">
              <a:buClr>
                <a:srgbClr val="009EDB"/>
              </a:buClr>
              <a:buFont typeface="+mj-lt"/>
              <a:buAutoNum type="arabicPeriod"/>
            </a:pPr>
            <a:r>
              <a:rPr lang="en-US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Processing</a:t>
            </a:r>
          </a:p>
          <a:p>
            <a:pPr marL="800100" lvl="1" indent="-342900" algn="just">
              <a:buClr>
                <a:srgbClr val="009EDB"/>
              </a:buClr>
              <a:buFont typeface="+mj-lt"/>
              <a:buAutoNum type="arabicPeriod"/>
            </a:pPr>
            <a:r>
              <a:rPr lang="en-US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Marketing</a:t>
            </a:r>
          </a:p>
          <a:p>
            <a:pPr marL="800100" lvl="1" indent="-342900" algn="just">
              <a:buClr>
                <a:srgbClr val="009EDB"/>
              </a:buClr>
              <a:buFont typeface="+mj-lt"/>
              <a:buAutoNum type="arabicPeriod"/>
            </a:pPr>
            <a:r>
              <a:rPr lang="en-US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Legislation and institutional structure</a:t>
            </a:r>
          </a:p>
          <a:p>
            <a:pPr marL="800100" lvl="1" indent="-342900" algn="just">
              <a:buClr>
                <a:srgbClr val="009EDB"/>
              </a:buClr>
              <a:buFont typeface="+mj-lt"/>
              <a:buAutoNum type="arabicPeriod"/>
            </a:pPr>
            <a:r>
              <a:rPr lang="en-US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Research and development</a:t>
            </a:r>
          </a:p>
          <a:p>
            <a:pPr marL="800100" lvl="1" indent="-342900" algn="just">
              <a:buClr>
                <a:srgbClr val="009EDB"/>
              </a:buClr>
              <a:buFont typeface="+mj-lt"/>
              <a:buAutoNum type="arabicPeriod"/>
            </a:pPr>
            <a:r>
              <a:rPr lang="en-US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Employment and social security</a:t>
            </a:r>
          </a:p>
          <a:p>
            <a:pPr marL="800100" lvl="1" indent="-342900" algn="just">
              <a:buClr>
                <a:srgbClr val="009EDB"/>
              </a:buClr>
              <a:buFont typeface="+mj-lt"/>
              <a:buAutoNum type="arabicPeriod"/>
            </a:pPr>
            <a:r>
              <a:rPr lang="en-US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Training, capacity building and awareness raising</a:t>
            </a:r>
            <a:endParaRPr lang="tr-TR" sz="1400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800100" lvl="1" indent="-342900" algn="just">
              <a:buClr>
                <a:srgbClr val="009EDB"/>
              </a:buClr>
              <a:buFont typeface="+mj-lt"/>
              <a:buAutoNum type="arabicPeriod"/>
            </a:pPr>
            <a:endParaRPr lang="tr-TR" sz="1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457200" lvl="1" indent="0" algn="just">
              <a:buClr>
                <a:srgbClr val="009EDB"/>
              </a:buClr>
              <a:buNone/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3"/>
              </a:rPr>
              <a:t>https://</a:t>
            </a:r>
            <a:r>
              <a:rPr lang="en-US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3"/>
              </a:rPr>
              <a:t>www5.tbmm.gov.tr/sirasayi/donem27/yil01/ss159.pdf</a:t>
            </a:r>
            <a:r>
              <a:rPr lang="tr-TR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en-US" sz="1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48D09BBD-D85D-1545-B38B-2410ABDA60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99629"/>
            <a:ext cx="9144000" cy="13885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7EE38F28-369E-44DC-9BB5-D52D984520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4431" y="4393456"/>
            <a:ext cx="2867154" cy="2734753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id="{7F114527-2AA7-471C-B4D1-6679D5739053}"/>
              </a:ext>
            </a:extLst>
          </p:cNvPr>
          <p:cNvCxnSpPr>
            <a:cxnSpLocks/>
          </p:cNvCxnSpPr>
          <p:nvPr/>
        </p:nvCxnSpPr>
        <p:spPr>
          <a:xfrm>
            <a:off x="277783" y="6196021"/>
            <a:ext cx="6700311" cy="0"/>
          </a:xfrm>
          <a:prstGeom prst="line">
            <a:avLst/>
          </a:prstGeom>
          <a:ln w="12700">
            <a:solidFill>
              <a:srgbClr val="A6A8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2" t="12018" r="7675" b="16914"/>
          <a:stretch/>
        </p:blipFill>
        <p:spPr>
          <a:xfrm>
            <a:off x="387927" y="1306526"/>
            <a:ext cx="3103418" cy="493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9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24F13A7AAB71FF4E96650CFAE4CB3C00" ma:contentTypeVersion="13" ma:contentTypeDescription="新建文档。" ma:contentTypeScope="" ma:versionID="a95aedca16d3f8f17125b1169cab3ed3">
  <xsd:schema xmlns:xsd="http://www.w3.org/2001/XMLSchema" xmlns:xs="http://www.w3.org/2001/XMLSchema" xmlns:p="http://schemas.microsoft.com/office/2006/metadata/properties" xmlns:ns2="247b320a-10fd-4c85-93bc-332cc366a8d9" xmlns:ns3="66073966-ae8e-4b5b-b7e0-a4f858c07b7b" targetNamespace="http://schemas.microsoft.com/office/2006/metadata/properties" ma:root="true" ma:fieldsID="ee01277c20273a39d529412540fa1b3a" ns2:_="" ns3:_="">
    <xsd:import namespace="247b320a-10fd-4c85-93bc-332cc366a8d9"/>
    <xsd:import namespace="66073966-ae8e-4b5b-b7e0-a4f858c07b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7b320a-10fd-4c85-93bc-332cc366a8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073966-ae8e-4b5b-b7e0-a4f858c07b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享对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享对象详细信息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7D8E13-2D42-44AC-BD72-C23ACF00FA1E}">
  <ds:schemaRefs>
    <ds:schemaRef ds:uri="http://schemas.microsoft.com/office/2006/documentManagement/types"/>
    <ds:schemaRef ds:uri="http://purl.org/dc/elements/1.1/"/>
    <ds:schemaRef ds:uri="247b320a-10fd-4c85-93bc-332cc366a8d9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66073966-ae8e-4b5b-b7e0-a4f858c07b7b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440E5A0-7BF4-4CD3-B730-EC5894DF42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7b320a-10fd-4c85-93bc-332cc366a8d9"/>
    <ds:schemaRef ds:uri="66073966-ae8e-4b5b-b7e0-a4f858c07b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CE23883-DE91-4100-A971-EEB745E9D2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694</Words>
  <Application>Microsoft Office PowerPoint</Application>
  <PresentationFormat>Ekran Gösterisi (4:3)</PresentationFormat>
  <Paragraphs>131</Paragraphs>
  <Slides>10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等线</vt:lpstr>
      <vt:lpstr>等线 Light</vt:lpstr>
      <vt:lpstr>Franklin Gothic Book</vt:lpstr>
      <vt:lpstr>Roboto</vt:lpstr>
      <vt:lpstr>Times New Roman</vt:lpstr>
      <vt:lpstr>Office 主题​​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Shuyue Li</dc:creator>
  <cp:lastModifiedBy>Windows Kullanıcısı</cp:lastModifiedBy>
  <cp:revision>29</cp:revision>
  <dcterms:created xsi:type="dcterms:W3CDTF">2021-08-09T07:33:11Z</dcterms:created>
  <dcterms:modified xsi:type="dcterms:W3CDTF">2021-11-20T09:58:14Z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0x01010024F13A7AAB71FF4E96650CFAE4CB3C00</vt:lpwstr>
  </property>
</Properties>
</file>