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48" r:id="rId2"/>
  </p:sldMasterIdLst>
  <p:notesMasterIdLst>
    <p:notesMasterId r:id="rId28"/>
  </p:notesMasterIdLst>
  <p:sldIdLst>
    <p:sldId id="256" r:id="rId3"/>
    <p:sldId id="270" r:id="rId4"/>
    <p:sldId id="291" r:id="rId5"/>
    <p:sldId id="275" r:id="rId6"/>
    <p:sldId id="259" r:id="rId7"/>
    <p:sldId id="288" r:id="rId8"/>
    <p:sldId id="260" r:id="rId9"/>
    <p:sldId id="261" r:id="rId10"/>
    <p:sldId id="267" r:id="rId11"/>
    <p:sldId id="263" r:id="rId12"/>
    <p:sldId id="289" r:id="rId13"/>
    <p:sldId id="279" r:id="rId14"/>
    <p:sldId id="273" r:id="rId15"/>
    <p:sldId id="276" r:id="rId16"/>
    <p:sldId id="281" r:id="rId17"/>
    <p:sldId id="277" r:id="rId18"/>
    <p:sldId id="290" r:id="rId19"/>
    <p:sldId id="262" r:id="rId20"/>
    <p:sldId id="282" r:id="rId21"/>
    <p:sldId id="283" r:id="rId22"/>
    <p:sldId id="284" r:id="rId23"/>
    <p:sldId id="286" r:id="rId24"/>
    <p:sldId id="287" r:id="rId25"/>
    <p:sldId id="292" r:id="rId26"/>
    <p:sldId id="27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1511F9-3F5A-4BA1-A843-C98705859449}" v="98" dt="2021-10-21T14:38:33.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79" autoAdjust="0"/>
  </p:normalViewPr>
  <p:slideViewPr>
    <p:cSldViewPr snapToGrid="0">
      <p:cViewPr varScale="1">
        <p:scale>
          <a:sx n="79" d="100"/>
          <a:sy n="79" d="100"/>
        </p:scale>
        <p:origin x="82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vros Papageorgiou" userId="fc153b19-d671-43eb-ae72-578184f787bc" providerId="ADAL" clId="{F21511F9-3F5A-4BA1-A843-C98705859449}"/>
    <pc:docChg chg="undo redo custSel addSld modSld sldOrd">
      <pc:chgData name="Stavros Papageorgiou" userId="fc153b19-d671-43eb-ae72-578184f787bc" providerId="ADAL" clId="{F21511F9-3F5A-4BA1-A843-C98705859449}" dt="2021-10-21T14:38:33.221" v="2658" actId="1076"/>
      <pc:docMkLst>
        <pc:docMk/>
      </pc:docMkLst>
      <pc:sldChg chg="addSp modSp mod modAnim">
        <pc:chgData name="Stavros Papageorgiou" userId="fc153b19-d671-43eb-ae72-578184f787bc" providerId="ADAL" clId="{F21511F9-3F5A-4BA1-A843-C98705859449}" dt="2021-10-20T19:12:31.149" v="422"/>
        <pc:sldMkLst>
          <pc:docMk/>
          <pc:sldMk cId="109857222" sldId="256"/>
        </pc:sldMkLst>
        <pc:spChg chg="mod">
          <ac:chgData name="Stavros Papageorgiou" userId="fc153b19-d671-43eb-ae72-578184f787bc" providerId="ADAL" clId="{F21511F9-3F5A-4BA1-A843-C98705859449}" dt="2021-10-20T03:06:47.040" v="7" actId="255"/>
          <ac:spMkLst>
            <pc:docMk/>
            <pc:sldMk cId="109857222" sldId="256"/>
            <ac:spMk id="2" creationId="{00000000-0000-0000-0000-000000000000}"/>
          </ac:spMkLst>
        </pc:spChg>
        <pc:picChg chg="add mod">
          <ac:chgData name="Stavros Papageorgiou" userId="fc153b19-d671-43eb-ae72-578184f787bc" providerId="ADAL" clId="{F21511F9-3F5A-4BA1-A843-C98705859449}" dt="2021-10-20T03:06:00.591" v="4" actId="14100"/>
          <ac:picMkLst>
            <pc:docMk/>
            <pc:sldMk cId="109857222" sldId="256"/>
            <ac:picMk id="1026" creationId="{1E479FE9-3BD0-4B59-BB1E-A10D158A9FD0}"/>
          </ac:picMkLst>
        </pc:picChg>
      </pc:sldChg>
      <pc:sldChg chg="addSp delSp modSp mod setBg setClrOvrMap">
        <pc:chgData name="Stavros Papageorgiou" userId="fc153b19-d671-43eb-ae72-578184f787bc" providerId="ADAL" clId="{F21511F9-3F5A-4BA1-A843-C98705859449}" dt="2021-10-20T19:41:59.599" v="524" actId="20578"/>
        <pc:sldMkLst>
          <pc:docMk/>
          <pc:sldMk cId="1607169230" sldId="259"/>
        </pc:sldMkLst>
        <pc:spChg chg="mod">
          <ac:chgData name="Stavros Papageorgiou" userId="fc153b19-d671-43eb-ae72-578184f787bc" providerId="ADAL" clId="{F21511F9-3F5A-4BA1-A843-C98705859449}" dt="2021-10-20T03:56:07.676" v="414" actId="26606"/>
          <ac:spMkLst>
            <pc:docMk/>
            <pc:sldMk cId="1607169230" sldId="259"/>
            <ac:spMk id="2" creationId="{B7E49107-EA6F-4501-9DDE-88EE59218ECC}"/>
          </ac:spMkLst>
        </pc:spChg>
        <pc:spChg chg="mod ord">
          <ac:chgData name="Stavros Papageorgiou" userId="fc153b19-d671-43eb-ae72-578184f787bc" providerId="ADAL" clId="{F21511F9-3F5A-4BA1-A843-C98705859449}" dt="2021-10-20T03:56:07.676" v="414" actId="26606"/>
          <ac:spMkLst>
            <pc:docMk/>
            <pc:sldMk cId="1607169230" sldId="259"/>
            <ac:spMk id="3" creationId="{B23A36DA-C891-4662-80F5-4D0CDFDD7315}"/>
          </ac:spMkLst>
        </pc:spChg>
        <pc:spChg chg="mod">
          <ac:chgData name="Stavros Papageorgiou" userId="fc153b19-d671-43eb-ae72-578184f787bc" providerId="ADAL" clId="{F21511F9-3F5A-4BA1-A843-C98705859449}" dt="2021-10-20T19:41:59.599" v="524" actId="20578"/>
          <ac:spMkLst>
            <pc:docMk/>
            <pc:sldMk cId="1607169230" sldId="259"/>
            <ac:spMk id="9" creationId="{B9A79591-B476-4237-9054-A91181853EE4}"/>
          </ac:spMkLst>
        </pc:spChg>
        <pc:spChg chg="del">
          <ac:chgData name="Stavros Papageorgiou" userId="fc153b19-d671-43eb-ae72-578184f787bc" providerId="ADAL" clId="{F21511F9-3F5A-4BA1-A843-C98705859449}" dt="2021-10-20T03:22:43.398" v="11" actId="21"/>
          <ac:spMkLst>
            <pc:docMk/>
            <pc:sldMk cId="1607169230" sldId="259"/>
            <ac:spMk id="11" creationId="{41A3059B-F58B-4CBB-B48D-6E1C1A0AB62F}"/>
          </ac:spMkLst>
        </pc:spChg>
        <pc:spChg chg="add del">
          <ac:chgData name="Stavros Papageorgiou" userId="fc153b19-d671-43eb-ae72-578184f787bc" providerId="ADAL" clId="{F21511F9-3F5A-4BA1-A843-C98705859449}" dt="2021-10-20T03:52:13.431" v="386" actId="26606"/>
          <ac:spMkLst>
            <pc:docMk/>
            <pc:sldMk cId="1607169230" sldId="259"/>
            <ac:spMk id="116" creationId="{86C7B4A1-154A-4DF0-AC46-F88D75A2E0FD}"/>
          </ac:spMkLst>
        </pc:spChg>
        <pc:spChg chg="add del">
          <ac:chgData name="Stavros Papageorgiou" userId="fc153b19-d671-43eb-ae72-578184f787bc" providerId="ADAL" clId="{F21511F9-3F5A-4BA1-A843-C98705859449}" dt="2021-10-20T03:52:22.522" v="390" actId="26606"/>
          <ac:spMkLst>
            <pc:docMk/>
            <pc:sldMk cId="1607169230" sldId="259"/>
            <ac:spMk id="118" creationId="{D4974D33-8DC5-464E-8C6D-BE58F0669C17}"/>
          </ac:spMkLst>
        </pc:spChg>
        <pc:spChg chg="add del">
          <ac:chgData name="Stavros Papageorgiou" userId="fc153b19-d671-43eb-ae72-578184f787bc" providerId="ADAL" clId="{F21511F9-3F5A-4BA1-A843-C98705859449}" dt="2021-10-20T03:52:25.193" v="392" actId="26606"/>
          <ac:spMkLst>
            <pc:docMk/>
            <pc:sldMk cId="1607169230" sldId="259"/>
            <ac:spMk id="120" creationId="{55D4142C-5077-457F-A6AD-3FECFDB39685}"/>
          </ac:spMkLst>
        </pc:spChg>
        <pc:spChg chg="add del">
          <ac:chgData name="Stavros Papageorgiou" userId="fc153b19-d671-43eb-ae72-578184f787bc" providerId="ADAL" clId="{F21511F9-3F5A-4BA1-A843-C98705859449}" dt="2021-10-20T03:52:25.193" v="392" actId="26606"/>
          <ac:spMkLst>
            <pc:docMk/>
            <pc:sldMk cId="1607169230" sldId="259"/>
            <ac:spMk id="122" creationId="{7A5F0580-5EE9-419F-96EE-B6529EF6E7D0}"/>
          </ac:spMkLst>
        </pc:spChg>
        <pc:spChg chg="add del">
          <ac:chgData name="Stavros Papageorgiou" userId="fc153b19-d671-43eb-ae72-578184f787bc" providerId="ADAL" clId="{F21511F9-3F5A-4BA1-A843-C98705859449}" dt="2021-10-20T03:56:07.676" v="414" actId="26606"/>
          <ac:spMkLst>
            <pc:docMk/>
            <pc:sldMk cId="1607169230" sldId="259"/>
            <ac:spMk id="171" creationId="{0B9EE3F3-89B7-43C3-8651-C4C96830993D}"/>
          </ac:spMkLst>
        </pc:spChg>
        <pc:spChg chg="add del">
          <ac:chgData name="Stavros Papageorgiou" userId="fc153b19-d671-43eb-ae72-578184f787bc" providerId="ADAL" clId="{F21511F9-3F5A-4BA1-A843-C98705859449}" dt="2021-10-20T03:56:07.676" v="414" actId="26606"/>
          <ac:spMkLst>
            <pc:docMk/>
            <pc:sldMk cId="1607169230" sldId="259"/>
            <ac:spMk id="173" creationId="{33AE4636-AEEC-45D6-84D4-7AC2DA48ECF8}"/>
          </ac:spMkLst>
        </pc:spChg>
        <pc:spChg chg="add del">
          <ac:chgData name="Stavros Papageorgiou" userId="fc153b19-d671-43eb-ae72-578184f787bc" providerId="ADAL" clId="{F21511F9-3F5A-4BA1-A843-C98705859449}" dt="2021-10-20T03:56:07.676" v="414" actId="26606"/>
          <ac:spMkLst>
            <pc:docMk/>
            <pc:sldMk cId="1607169230" sldId="259"/>
            <ac:spMk id="175" creationId="{8D9CE0F4-2EB2-4F1F-8AAC-DB3571D9FE10}"/>
          </ac:spMkLst>
        </pc:spChg>
        <pc:spChg chg="add del">
          <ac:chgData name="Stavros Papageorgiou" userId="fc153b19-d671-43eb-ae72-578184f787bc" providerId="ADAL" clId="{F21511F9-3F5A-4BA1-A843-C98705859449}" dt="2021-10-20T03:52:15.795" v="388" actId="26606"/>
          <ac:spMkLst>
            <pc:docMk/>
            <pc:sldMk cId="1607169230" sldId="259"/>
            <ac:spMk id="177" creationId="{79BB35BC-D5C2-4C8B-A22A-A71E6191913B}"/>
          </ac:spMkLst>
        </pc:spChg>
        <pc:spChg chg="add del">
          <ac:chgData name="Stavros Papageorgiou" userId="fc153b19-d671-43eb-ae72-578184f787bc" providerId="ADAL" clId="{F21511F9-3F5A-4BA1-A843-C98705859449}" dt="2021-10-20T03:54:58.122" v="401" actId="26606"/>
          <ac:spMkLst>
            <pc:docMk/>
            <pc:sldMk cId="1607169230" sldId="259"/>
            <ac:spMk id="178" creationId="{F13C74B1-5B17-4795-BED0-7140497B445A}"/>
          </ac:spMkLst>
        </pc:spChg>
        <pc:spChg chg="add del">
          <ac:chgData name="Stavros Papageorgiou" userId="fc153b19-d671-43eb-ae72-578184f787bc" providerId="ADAL" clId="{F21511F9-3F5A-4BA1-A843-C98705859449}" dt="2021-10-20T03:52:22.522" v="390" actId="26606"/>
          <ac:spMkLst>
            <pc:docMk/>
            <pc:sldMk cId="1607169230" sldId="259"/>
            <ac:spMk id="179" creationId="{F13C74B1-5B17-4795-BED0-7140497B445A}"/>
          </ac:spMkLst>
        </pc:spChg>
        <pc:spChg chg="add del">
          <ac:chgData name="Stavros Papageorgiou" userId="fc153b19-d671-43eb-ae72-578184f787bc" providerId="ADAL" clId="{F21511F9-3F5A-4BA1-A843-C98705859449}" dt="2021-10-20T03:54:58.122" v="401" actId="26606"/>
          <ac:spMkLst>
            <pc:docMk/>
            <pc:sldMk cId="1607169230" sldId="259"/>
            <ac:spMk id="180" creationId="{D4974D33-8DC5-464E-8C6D-BE58F0669C17}"/>
          </ac:spMkLst>
        </pc:spChg>
        <pc:spChg chg="add del">
          <ac:chgData name="Stavros Papageorgiou" userId="fc153b19-d671-43eb-ae72-578184f787bc" providerId="ADAL" clId="{F21511F9-3F5A-4BA1-A843-C98705859449}" dt="2021-10-20T03:52:25.193" v="392" actId="26606"/>
          <ac:spMkLst>
            <pc:docMk/>
            <pc:sldMk cId="1607169230" sldId="259"/>
            <ac:spMk id="181" creationId="{8FC9BE17-9A7B-462D-AE50-3D8777387304}"/>
          </ac:spMkLst>
        </pc:spChg>
        <pc:spChg chg="add del">
          <ac:chgData name="Stavros Papageorgiou" userId="fc153b19-d671-43eb-ae72-578184f787bc" providerId="ADAL" clId="{F21511F9-3F5A-4BA1-A843-C98705859449}" dt="2021-10-20T03:52:25.193" v="392" actId="26606"/>
          <ac:spMkLst>
            <pc:docMk/>
            <pc:sldMk cId="1607169230" sldId="259"/>
            <ac:spMk id="182" creationId="{3EBE8569-6AEC-4B8C-8D53-2DE337CDBA65}"/>
          </ac:spMkLst>
        </pc:spChg>
        <pc:spChg chg="add del">
          <ac:chgData name="Stavros Papageorgiou" userId="fc153b19-d671-43eb-ae72-578184f787bc" providerId="ADAL" clId="{F21511F9-3F5A-4BA1-A843-C98705859449}" dt="2021-10-20T03:55:30.947" v="403" actId="26606"/>
          <ac:spMkLst>
            <pc:docMk/>
            <pc:sldMk cId="1607169230" sldId="259"/>
            <ac:spMk id="183" creationId="{04812C46-200A-4DEB-A05E-3ED6C68C2387}"/>
          </ac:spMkLst>
        </pc:spChg>
        <pc:spChg chg="add del">
          <ac:chgData name="Stavros Papageorgiou" userId="fc153b19-d671-43eb-ae72-578184f787bc" providerId="ADAL" clId="{F21511F9-3F5A-4BA1-A843-C98705859449}" dt="2021-10-20T03:52:33.345" v="394" actId="26606"/>
          <ac:spMkLst>
            <pc:docMk/>
            <pc:sldMk cId="1607169230" sldId="259"/>
            <ac:spMk id="184" creationId="{3CD9DF72-87A3-404E-A828-84CBF11A8303}"/>
          </ac:spMkLst>
        </pc:spChg>
        <pc:spChg chg="add del">
          <ac:chgData name="Stavros Papageorgiou" userId="fc153b19-d671-43eb-ae72-578184f787bc" providerId="ADAL" clId="{F21511F9-3F5A-4BA1-A843-C98705859449}" dt="2021-10-20T03:55:30.947" v="403" actId="26606"/>
          <ac:spMkLst>
            <pc:docMk/>
            <pc:sldMk cId="1607169230" sldId="259"/>
            <ac:spMk id="186" creationId="{D1EA859B-E555-4109-94F3-6700E046E008}"/>
          </ac:spMkLst>
        </pc:spChg>
        <pc:spChg chg="add del">
          <ac:chgData name="Stavros Papageorgiou" userId="fc153b19-d671-43eb-ae72-578184f787bc" providerId="ADAL" clId="{F21511F9-3F5A-4BA1-A843-C98705859449}" dt="2021-10-20T03:52:36" v="397" actId="26606"/>
          <ac:spMkLst>
            <pc:docMk/>
            <pc:sldMk cId="1607169230" sldId="259"/>
            <ac:spMk id="187" creationId="{5E8D2E83-FB3A-40E7-A9E5-7AB389D612B4}"/>
          </ac:spMkLst>
        </pc:spChg>
        <pc:spChg chg="add del">
          <ac:chgData name="Stavros Papageorgiou" userId="fc153b19-d671-43eb-ae72-578184f787bc" providerId="ADAL" clId="{F21511F9-3F5A-4BA1-A843-C98705859449}" dt="2021-10-20T03:55:35.133" v="406" actId="26606"/>
          <ac:spMkLst>
            <pc:docMk/>
            <pc:sldMk cId="1607169230" sldId="259"/>
            <ac:spMk id="188" creationId="{5E8D2E83-FB3A-40E7-A9E5-7AB389D612B4}"/>
          </ac:spMkLst>
        </pc:spChg>
        <pc:spChg chg="add del">
          <ac:chgData name="Stavros Papageorgiou" userId="fc153b19-d671-43eb-ae72-578184f787bc" providerId="ADAL" clId="{F21511F9-3F5A-4BA1-A843-C98705859449}" dt="2021-10-20T03:52:46.945" v="399" actId="26606"/>
          <ac:spMkLst>
            <pc:docMk/>
            <pc:sldMk cId="1607169230" sldId="259"/>
            <ac:spMk id="189" creationId="{A6D37EE4-EA1B-46EE-A54B-5233C63C9695}"/>
          </ac:spMkLst>
        </pc:spChg>
        <pc:spChg chg="add del">
          <ac:chgData name="Stavros Papageorgiou" userId="fc153b19-d671-43eb-ae72-578184f787bc" providerId="ADAL" clId="{F21511F9-3F5A-4BA1-A843-C98705859449}" dt="2021-10-20T03:52:46.945" v="399" actId="26606"/>
          <ac:spMkLst>
            <pc:docMk/>
            <pc:sldMk cId="1607169230" sldId="259"/>
            <ac:spMk id="190" creationId="{927D5270-6648-4CC1-8F78-48BE299CAC25}"/>
          </ac:spMkLst>
        </pc:spChg>
        <pc:spChg chg="add del">
          <ac:chgData name="Stavros Papageorgiou" userId="fc153b19-d671-43eb-ae72-578184f787bc" providerId="ADAL" clId="{F21511F9-3F5A-4BA1-A843-C98705859449}" dt="2021-10-20T03:55:44.585" v="408" actId="26606"/>
          <ac:spMkLst>
            <pc:docMk/>
            <pc:sldMk cId="1607169230" sldId="259"/>
            <ac:spMk id="191" creationId="{3CD9DF72-87A3-404E-A828-84CBF11A8303}"/>
          </ac:spMkLst>
        </pc:spChg>
        <pc:spChg chg="add del">
          <ac:chgData name="Stavros Papageorgiou" userId="fc153b19-d671-43eb-ae72-578184f787bc" providerId="ADAL" clId="{F21511F9-3F5A-4BA1-A843-C98705859449}" dt="2021-10-20T03:55:59.168" v="410" actId="26606"/>
          <ac:spMkLst>
            <pc:docMk/>
            <pc:sldMk cId="1607169230" sldId="259"/>
            <ac:spMk id="194" creationId="{A6D37EE4-EA1B-46EE-A54B-5233C63C9695}"/>
          </ac:spMkLst>
        </pc:spChg>
        <pc:spChg chg="add del">
          <ac:chgData name="Stavros Papageorgiou" userId="fc153b19-d671-43eb-ae72-578184f787bc" providerId="ADAL" clId="{F21511F9-3F5A-4BA1-A843-C98705859449}" dt="2021-10-20T03:55:59.168" v="410" actId="26606"/>
          <ac:spMkLst>
            <pc:docMk/>
            <pc:sldMk cId="1607169230" sldId="259"/>
            <ac:spMk id="195" creationId="{927D5270-6648-4CC1-8F78-48BE299CAC25}"/>
          </ac:spMkLst>
        </pc:spChg>
        <pc:spChg chg="add del">
          <ac:chgData name="Stavros Papageorgiou" userId="fc153b19-d671-43eb-ae72-578184f787bc" providerId="ADAL" clId="{F21511F9-3F5A-4BA1-A843-C98705859449}" dt="2021-10-20T03:56:05.269" v="412" actId="26606"/>
          <ac:spMkLst>
            <pc:docMk/>
            <pc:sldMk cId="1607169230" sldId="259"/>
            <ac:spMk id="197" creationId="{F13C74B1-5B17-4795-BED0-7140497B445A}"/>
          </ac:spMkLst>
        </pc:spChg>
        <pc:spChg chg="add del">
          <ac:chgData name="Stavros Papageorgiou" userId="fc153b19-d671-43eb-ae72-578184f787bc" providerId="ADAL" clId="{F21511F9-3F5A-4BA1-A843-C98705859449}" dt="2021-10-20T03:56:05.269" v="412" actId="26606"/>
          <ac:spMkLst>
            <pc:docMk/>
            <pc:sldMk cId="1607169230" sldId="259"/>
            <ac:spMk id="198" creationId="{D4974D33-8DC5-464E-8C6D-BE58F0669C17}"/>
          </ac:spMkLst>
        </pc:spChg>
        <pc:spChg chg="add del">
          <ac:chgData name="Stavros Papageorgiou" userId="fc153b19-d671-43eb-ae72-578184f787bc" providerId="ADAL" clId="{F21511F9-3F5A-4BA1-A843-C98705859449}" dt="2021-10-20T03:56:07.676" v="414" actId="26606"/>
          <ac:spMkLst>
            <pc:docMk/>
            <pc:sldMk cId="1607169230" sldId="259"/>
            <ac:spMk id="200" creationId="{A6D37EE4-EA1B-46EE-A54B-5233C63C9695}"/>
          </ac:spMkLst>
        </pc:spChg>
        <pc:spChg chg="add del">
          <ac:chgData name="Stavros Papageorgiou" userId="fc153b19-d671-43eb-ae72-578184f787bc" providerId="ADAL" clId="{F21511F9-3F5A-4BA1-A843-C98705859449}" dt="2021-10-20T03:56:07.676" v="414" actId="26606"/>
          <ac:spMkLst>
            <pc:docMk/>
            <pc:sldMk cId="1607169230" sldId="259"/>
            <ac:spMk id="201" creationId="{927D5270-6648-4CC1-8F78-48BE299CAC25}"/>
          </ac:spMkLst>
        </pc:spChg>
        <pc:picChg chg="mod ord">
          <ac:chgData name="Stavros Papageorgiou" userId="fc153b19-d671-43eb-ae72-578184f787bc" providerId="ADAL" clId="{F21511F9-3F5A-4BA1-A843-C98705859449}" dt="2021-10-20T03:56:25.851" v="419" actId="1076"/>
          <ac:picMkLst>
            <pc:docMk/>
            <pc:sldMk cId="1607169230" sldId="259"/>
            <ac:picMk id="5" creationId="{5FFBE22A-1899-4F15-A341-8534D8538CDE}"/>
          </ac:picMkLst>
        </pc:picChg>
        <pc:picChg chg="del">
          <ac:chgData name="Stavros Papageorgiou" userId="fc153b19-d671-43eb-ae72-578184f787bc" providerId="ADAL" clId="{F21511F9-3F5A-4BA1-A843-C98705859449}" dt="2021-10-20T03:22:28.980" v="9" actId="21"/>
          <ac:picMkLst>
            <pc:docMk/>
            <pc:sldMk cId="1607169230" sldId="259"/>
            <ac:picMk id="10" creationId="{ABFA0400-BA76-40D2-A581-3FF16E7036C2}"/>
          </ac:picMkLst>
        </pc:picChg>
        <pc:cxnChg chg="add del">
          <ac:chgData name="Stavros Papageorgiou" userId="fc153b19-d671-43eb-ae72-578184f787bc" providerId="ADAL" clId="{F21511F9-3F5A-4BA1-A843-C98705859449}" dt="2021-10-20T03:52:33.345" v="394" actId="26606"/>
          <ac:cxnSpMkLst>
            <pc:docMk/>
            <pc:sldMk cId="1607169230" sldId="259"/>
            <ac:cxnSpMk id="185" creationId="{20E3A342-4D61-4E3F-AF90-1AB42AEB96CC}"/>
          </ac:cxnSpMkLst>
        </pc:cxnChg>
        <pc:cxnChg chg="add del">
          <ac:chgData name="Stavros Papageorgiou" userId="fc153b19-d671-43eb-ae72-578184f787bc" providerId="ADAL" clId="{F21511F9-3F5A-4BA1-A843-C98705859449}" dt="2021-10-20T03:55:44.585" v="408" actId="26606"/>
          <ac:cxnSpMkLst>
            <pc:docMk/>
            <pc:sldMk cId="1607169230" sldId="259"/>
            <ac:cxnSpMk id="192" creationId="{20E3A342-4D61-4E3F-AF90-1AB42AEB96CC}"/>
          </ac:cxnSpMkLst>
        </pc:cxnChg>
      </pc:sldChg>
      <pc:sldChg chg="modSp mod">
        <pc:chgData name="Stavros Papageorgiou" userId="fc153b19-d671-43eb-ae72-578184f787bc" providerId="ADAL" clId="{F21511F9-3F5A-4BA1-A843-C98705859449}" dt="2021-10-20T19:50:28.042" v="761" actId="20577"/>
        <pc:sldMkLst>
          <pc:docMk/>
          <pc:sldMk cId="4104485673" sldId="261"/>
        </pc:sldMkLst>
        <pc:spChg chg="mod">
          <ac:chgData name="Stavros Papageorgiou" userId="fc153b19-d671-43eb-ae72-578184f787bc" providerId="ADAL" clId="{F21511F9-3F5A-4BA1-A843-C98705859449}" dt="2021-10-20T19:50:28.042" v="761" actId="20577"/>
          <ac:spMkLst>
            <pc:docMk/>
            <pc:sldMk cId="4104485673" sldId="261"/>
            <ac:spMk id="3" creationId="{453AC2A4-B674-4486-AF87-8A9FFDAD621E}"/>
          </ac:spMkLst>
        </pc:spChg>
      </pc:sldChg>
      <pc:sldChg chg="addSp delSp modSp mod">
        <pc:chgData name="Stavros Papageorgiou" userId="fc153b19-d671-43eb-ae72-578184f787bc" providerId="ADAL" clId="{F21511F9-3F5A-4BA1-A843-C98705859449}" dt="2021-10-21T04:42:23.817" v="2648" actId="255"/>
        <pc:sldMkLst>
          <pc:docMk/>
          <pc:sldMk cId="3440401599" sldId="262"/>
        </pc:sldMkLst>
        <pc:spChg chg="del mod">
          <ac:chgData name="Stavros Papageorgiou" userId="fc153b19-d671-43eb-ae72-578184f787bc" providerId="ADAL" clId="{F21511F9-3F5A-4BA1-A843-C98705859449}" dt="2021-10-21T04:40:49.797" v="2617" actId="478"/>
          <ac:spMkLst>
            <pc:docMk/>
            <pc:sldMk cId="3440401599" sldId="262"/>
            <ac:spMk id="2" creationId="{842093B0-4CBD-4369-BFCE-E3634D8EA74D}"/>
          </ac:spMkLst>
        </pc:spChg>
        <pc:spChg chg="add del mod">
          <ac:chgData name="Stavros Papageorgiou" userId="fc153b19-d671-43eb-ae72-578184f787bc" providerId="ADAL" clId="{F21511F9-3F5A-4BA1-A843-C98705859449}" dt="2021-10-21T04:41:05.598" v="2621" actId="478"/>
          <ac:spMkLst>
            <pc:docMk/>
            <pc:sldMk cId="3440401599" sldId="262"/>
            <ac:spMk id="3" creationId="{AC6A10AD-1F12-412B-9655-EF14429859DC}"/>
          </ac:spMkLst>
        </pc:spChg>
        <pc:spChg chg="add del mod">
          <ac:chgData name="Stavros Papageorgiou" userId="fc153b19-d671-43eb-ae72-578184f787bc" providerId="ADAL" clId="{F21511F9-3F5A-4BA1-A843-C98705859449}" dt="2021-10-21T04:40:57.425" v="2620" actId="478"/>
          <ac:spMkLst>
            <pc:docMk/>
            <pc:sldMk cId="3440401599" sldId="262"/>
            <ac:spMk id="5" creationId="{15435951-C3C0-4E79-8BEB-071E509D4AFD}"/>
          </ac:spMkLst>
        </pc:spChg>
        <pc:spChg chg="add mod">
          <ac:chgData name="Stavros Papageorgiou" userId="fc153b19-d671-43eb-ae72-578184f787bc" providerId="ADAL" clId="{F21511F9-3F5A-4BA1-A843-C98705859449}" dt="2021-10-21T04:42:23.817" v="2648" actId="255"/>
          <ac:spMkLst>
            <pc:docMk/>
            <pc:sldMk cId="3440401599" sldId="262"/>
            <ac:spMk id="8" creationId="{B3E74610-220A-47E7-AF83-DC3C6DF5E83B}"/>
          </ac:spMkLst>
        </pc:spChg>
        <pc:graphicFrameChg chg="modGraphic">
          <ac:chgData name="Stavros Papageorgiou" userId="fc153b19-d671-43eb-ae72-578184f787bc" providerId="ADAL" clId="{F21511F9-3F5A-4BA1-A843-C98705859449}" dt="2021-10-21T04:40:10.209" v="2616" actId="26606"/>
          <ac:graphicFrameMkLst>
            <pc:docMk/>
            <pc:sldMk cId="3440401599" sldId="262"/>
            <ac:graphicFrameMk id="50" creationId="{215B3D37-3791-47C2-B012-A3E2E40A7608}"/>
          </ac:graphicFrameMkLst>
        </pc:graphicFrameChg>
        <pc:picChg chg="add del">
          <ac:chgData name="Stavros Papageorgiou" userId="fc153b19-d671-43eb-ae72-578184f787bc" providerId="ADAL" clId="{F21511F9-3F5A-4BA1-A843-C98705859449}" dt="2021-10-21T04:40:55.488" v="2619" actId="478"/>
          <ac:picMkLst>
            <pc:docMk/>
            <pc:sldMk cId="3440401599" sldId="262"/>
            <ac:picMk id="7" creationId="{ECBCC669-D3CC-4335-AEE9-A0F2349E8956}"/>
          </ac:picMkLst>
        </pc:picChg>
      </pc:sldChg>
      <pc:sldChg chg="modSp mod">
        <pc:chgData name="Stavros Papageorgiou" userId="fc153b19-d671-43eb-ae72-578184f787bc" providerId="ADAL" clId="{F21511F9-3F5A-4BA1-A843-C98705859449}" dt="2021-10-20T20:35:52.924" v="1060" actId="255"/>
        <pc:sldMkLst>
          <pc:docMk/>
          <pc:sldMk cId="3844235059" sldId="263"/>
        </pc:sldMkLst>
        <pc:spChg chg="mod">
          <ac:chgData name="Stavros Papageorgiou" userId="fc153b19-d671-43eb-ae72-578184f787bc" providerId="ADAL" clId="{F21511F9-3F5A-4BA1-A843-C98705859449}" dt="2021-10-20T20:31:46.705" v="1035" actId="20577"/>
          <ac:spMkLst>
            <pc:docMk/>
            <pc:sldMk cId="3844235059" sldId="263"/>
            <ac:spMk id="71" creationId="{07039ECC-03BE-42D8-8309-60D32A5E128B}"/>
          </ac:spMkLst>
        </pc:spChg>
        <pc:graphicFrameChg chg="mod">
          <ac:chgData name="Stavros Papageorgiou" userId="fc153b19-d671-43eb-ae72-578184f787bc" providerId="ADAL" clId="{F21511F9-3F5A-4BA1-A843-C98705859449}" dt="2021-10-20T20:35:52.924" v="1060" actId="255"/>
          <ac:graphicFrameMkLst>
            <pc:docMk/>
            <pc:sldMk cId="3844235059" sldId="263"/>
            <ac:graphicFrameMk id="30" creationId="{5970123E-A122-4F8B-9798-5CF25B4A9357}"/>
          </ac:graphicFrameMkLst>
        </pc:graphicFrameChg>
      </pc:sldChg>
      <pc:sldChg chg="modSp mod">
        <pc:chgData name="Stavros Papageorgiou" userId="fc153b19-d671-43eb-ae72-578184f787bc" providerId="ADAL" clId="{F21511F9-3F5A-4BA1-A843-C98705859449}" dt="2021-10-20T19:55:12.050" v="763" actId="207"/>
        <pc:sldMkLst>
          <pc:docMk/>
          <pc:sldMk cId="4155160255" sldId="267"/>
        </pc:sldMkLst>
        <pc:spChg chg="mod">
          <ac:chgData name="Stavros Papageorgiou" userId="fc153b19-d671-43eb-ae72-578184f787bc" providerId="ADAL" clId="{F21511F9-3F5A-4BA1-A843-C98705859449}" dt="2021-10-20T19:55:06.678" v="762" actId="207"/>
          <ac:spMkLst>
            <pc:docMk/>
            <pc:sldMk cId="4155160255" sldId="267"/>
            <ac:spMk id="7" creationId="{0EA8DC5F-0A50-4452-B4B5-3E01E94EFAB1}"/>
          </ac:spMkLst>
        </pc:spChg>
        <pc:spChg chg="mod">
          <ac:chgData name="Stavros Papageorgiou" userId="fc153b19-d671-43eb-ae72-578184f787bc" providerId="ADAL" clId="{F21511F9-3F5A-4BA1-A843-C98705859449}" dt="2021-10-20T19:55:12.050" v="763" actId="207"/>
          <ac:spMkLst>
            <pc:docMk/>
            <pc:sldMk cId="4155160255" sldId="267"/>
            <ac:spMk id="8" creationId="{F7321E4C-8B05-4EA4-ABF3-6155EB253CE8}"/>
          </ac:spMkLst>
        </pc:spChg>
      </pc:sldChg>
      <pc:sldChg chg="addSp delSp modSp mod">
        <pc:chgData name="Stavros Papageorgiou" userId="fc153b19-d671-43eb-ae72-578184f787bc" providerId="ADAL" clId="{F21511F9-3F5A-4BA1-A843-C98705859449}" dt="2021-10-21T04:09:58.730" v="2422" actId="20577"/>
        <pc:sldMkLst>
          <pc:docMk/>
          <pc:sldMk cId="2148127124" sldId="270"/>
        </pc:sldMkLst>
        <pc:spChg chg="mod">
          <ac:chgData name="Stavros Papageorgiou" userId="fc153b19-d671-43eb-ae72-578184f787bc" providerId="ADAL" clId="{F21511F9-3F5A-4BA1-A843-C98705859449}" dt="2021-10-20T03:43:57.976" v="186" actId="26606"/>
          <ac:spMkLst>
            <pc:docMk/>
            <pc:sldMk cId="2148127124" sldId="270"/>
            <ac:spMk id="2" creationId="{F792FBAB-7C69-4152-B535-D4801C0B2455}"/>
          </ac:spMkLst>
        </pc:spChg>
        <pc:spChg chg="mod ord">
          <ac:chgData name="Stavros Papageorgiou" userId="fc153b19-d671-43eb-ae72-578184f787bc" providerId="ADAL" clId="{F21511F9-3F5A-4BA1-A843-C98705859449}" dt="2021-10-21T04:09:58.730" v="2422" actId="20577"/>
          <ac:spMkLst>
            <pc:docMk/>
            <pc:sldMk cId="2148127124" sldId="270"/>
            <ac:spMk id="3" creationId="{AA9E2335-122C-42F4-AA15-A2AF5BAA8E8C}"/>
          </ac:spMkLst>
        </pc:spChg>
        <pc:spChg chg="add del">
          <ac:chgData name="Stavros Papageorgiou" userId="fc153b19-d671-43eb-ae72-578184f787bc" providerId="ADAL" clId="{F21511F9-3F5A-4BA1-A843-C98705859449}" dt="2021-10-20T03:43:57.976" v="186" actId="26606"/>
          <ac:spMkLst>
            <pc:docMk/>
            <pc:sldMk cId="2148127124" sldId="270"/>
            <ac:spMk id="74" creationId="{153860BD-2B77-4099-8348-E7AB857CDF6C}"/>
          </ac:spMkLst>
        </pc:spChg>
        <pc:spChg chg="add del">
          <ac:chgData name="Stavros Papageorgiou" userId="fc153b19-d671-43eb-ae72-578184f787bc" providerId="ADAL" clId="{F21511F9-3F5A-4BA1-A843-C98705859449}" dt="2021-10-20T03:43:57.976" v="186" actId="26606"/>
          <ac:spMkLst>
            <pc:docMk/>
            <pc:sldMk cId="2148127124" sldId="270"/>
            <ac:spMk id="76" creationId="{95C8260E-968F-44E8-A823-ABB431311926}"/>
          </ac:spMkLst>
        </pc:spChg>
        <pc:spChg chg="add del">
          <ac:chgData name="Stavros Papageorgiou" userId="fc153b19-d671-43eb-ae72-578184f787bc" providerId="ADAL" clId="{F21511F9-3F5A-4BA1-A843-C98705859449}" dt="2021-10-20T03:43:57.976" v="186" actId="26606"/>
          <ac:spMkLst>
            <pc:docMk/>
            <pc:sldMk cId="2148127124" sldId="270"/>
            <ac:spMk id="78" creationId="{2C1BBA94-3F40-40AA-8BB9-E69E25E537C1}"/>
          </ac:spMkLst>
        </pc:spChg>
        <pc:spChg chg="add del">
          <ac:chgData name="Stavros Papageorgiou" userId="fc153b19-d671-43eb-ae72-578184f787bc" providerId="ADAL" clId="{F21511F9-3F5A-4BA1-A843-C98705859449}" dt="2021-10-20T03:43:57.976" v="186" actId="26606"/>
          <ac:spMkLst>
            <pc:docMk/>
            <pc:sldMk cId="2148127124" sldId="270"/>
            <ac:spMk id="80" creationId="{FE43805F-24A6-46A4-B19B-54F28347355C}"/>
          </ac:spMkLst>
        </pc:spChg>
        <pc:spChg chg="add del">
          <ac:chgData name="Stavros Papageorgiou" userId="fc153b19-d671-43eb-ae72-578184f787bc" providerId="ADAL" clId="{F21511F9-3F5A-4BA1-A843-C98705859449}" dt="2021-10-20T03:43:53.464" v="184" actId="26606"/>
          <ac:spMkLst>
            <pc:docMk/>
            <pc:sldMk cId="2148127124" sldId="270"/>
            <ac:spMk id="85" creationId="{1EE285D5-8110-4AE6-AF36-F83E457E175B}"/>
          </ac:spMkLst>
        </pc:spChg>
        <pc:spChg chg="add del">
          <ac:chgData name="Stavros Papageorgiou" userId="fc153b19-d671-43eb-ae72-578184f787bc" providerId="ADAL" clId="{F21511F9-3F5A-4BA1-A843-C98705859449}" dt="2021-10-20T03:43:53.464" v="184" actId="26606"/>
          <ac:spMkLst>
            <pc:docMk/>
            <pc:sldMk cId="2148127124" sldId="270"/>
            <ac:spMk id="87" creationId="{3FCFB1DE-0B7E-48CC-BA90-B2AB0889F9D6}"/>
          </ac:spMkLst>
        </pc:spChg>
        <pc:spChg chg="add del">
          <ac:chgData name="Stavros Papageorgiou" userId="fc153b19-d671-43eb-ae72-578184f787bc" providerId="ADAL" clId="{F21511F9-3F5A-4BA1-A843-C98705859449}" dt="2021-10-20T03:43:57.976" v="186" actId="26606"/>
          <ac:spMkLst>
            <pc:docMk/>
            <pc:sldMk cId="2148127124" sldId="270"/>
            <ac:spMk id="89" creationId="{6283FBD2-A663-469F-855C-06D86E3C1161}"/>
          </ac:spMkLst>
        </pc:spChg>
        <pc:spChg chg="add del">
          <ac:chgData name="Stavros Papageorgiou" userId="fc153b19-d671-43eb-ae72-578184f787bc" providerId="ADAL" clId="{F21511F9-3F5A-4BA1-A843-C98705859449}" dt="2021-10-20T03:43:57.976" v="186" actId="26606"/>
          <ac:spMkLst>
            <pc:docMk/>
            <pc:sldMk cId="2148127124" sldId="270"/>
            <ac:spMk id="90" creationId="{93062723-6941-4ABE-8146-AC6FA530BA4C}"/>
          </ac:spMkLst>
        </pc:spChg>
        <pc:spChg chg="add del">
          <ac:chgData name="Stavros Papageorgiou" userId="fc153b19-d671-43eb-ae72-578184f787bc" providerId="ADAL" clId="{F21511F9-3F5A-4BA1-A843-C98705859449}" dt="2021-10-20T03:43:57.976" v="186" actId="26606"/>
          <ac:spMkLst>
            <pc:docMk/>
            <pc:sldMk cId="2148127124" sldId="270"/>
            <ac:spMk id="91" creationId="{8A1279FC-7441-4E55-B082-2774E6316482}"/>
          </ac:spMkLst>
        </pc:spChg>
        <pc:spChg chg="add del">
          <ac:chgData name="Stavros Papageorgiou" userId="fc153b19-d671-43eb-ae72-578184f787bc" providerId="ADAL" clId="{F21511F9-3F5A-4BA1-A843-C98705859449}" dt="2021-10-20T03:43:57.976" v="186" actId="26606"/>
          <ac:spMkLst>
            <pc:docMk/>
            <pc:sldMk cId="2148127124" sldId="270"/>
            <ac:spMk id="92" creationId="{917859B3-4C91-478D-929D-BB6433F90849}"/>
          </ac:spMkLst>
        </pc:spChg>
        <pc:picChg chg="mod ord">
          <ac:chgData name="Stavros Papageorgiou" userId="fc153b19-d671-43eb-ae72-578184f787bc" providerId="ADAL" clId="{F21511F9-3F5A-4BA1-A843-C98705859449}" dt="2021-10-20T03:43:57.976" v="186" actId="26606"/>
          <ac:picMkLst>
            <pc:docMk/>
            <pc:sldMk cId="2148127124" sldId="270"/>
            <ac:picMk id="4" creationId="{4675180A-C0D4-4371-861A-12C38560A082}"/>
          </ac:picMkLst>
        </pc:picChg>
        <pc:picChg chg="mod">
          <ac:chgData name="Stavros Papageorgiou" userId="fc153b19-d671-43eb-ae72-578184f787bc" providerId="ADAL" clId="{F21511F9-3F5A-4BA1-A843-C98705859449}" dt="2021-10-20T03:43:57.976" v="186" actId="26606"/>
          <ac:picMkLst>
            <pc:docMk/>
            <pc:sldMk cId="2148127124" sldId="270"/>
            <ac:picMk id="6" creationId="{BE332EB8-8154-4DEB-B459-90AE9F08495C}"/>
          </ac:picMkLst>
        </pc:picChg>
        <pc:picChg chg="mod">
          <ac:chgData name="Stavros Papageorgiou" userId="fc153b19-d671-43eb-ae72-578184f787bc" providerId="ADAL" clId="{F21511F9-3F5A-4BA1-A843-C98705859449}" dt="2021-10-20T03:43:57.976" v="186" actId="26606"/>
          <ac:picMkLst>
            <pc:docMk/>
            <pc:sldMk cId="2148127124" sldId="270"/>
            <ac:picMk id="8" creationId="{95A07E67-1E0F-49A8-A746-81166DB999CB}"/>
          </ac:picMkLst>
        </pc:picChg>
        <pc:picChg chg="mod">
          <ac:chgData name="Stavros Papageorgiou" userId="fc153b19-d671-43eb-ae72-578184f787bc" providerId="ADAL" clId="{F21511F9-3F5A-4BA1-A843-C98705859449}" dt="2021-10-20T03:43:57.976" v="186" actId="26606"/>
          <ac:picMkLst>
            <pc:docMk/>
            <pc:sldMk cId="2148127124" sldId="270"/>
            <ac:picMk id="9" creationId="{C6EC89CF-D8DB-4BE0-8F8C-8880036F1BA6}"/>
          </ac:picMkLst>
        </pc:picChg>
      </pc:sldChg>
      <pc:sldChg chg="ord">
        <pc:chgData name="Stavros Papageorgiou" userId="fc153b19-d671-43eb-ae72-578184f787bc" providerId="ADAL" clId="{F21511F9-3F5A-4BA1-A843-C98705859449}" dt="2021-10-20T21:31:18.223" v="1902"/>
        <pc:sldMkLst>
          <pc:docMk/>
          <pc:sldMk cId="208507619" sldId="271"/>
        </pc:sldMkLst>
      </pc:sldChg>
      <pc:sldChg chg="modSp mod">
        <pc:chgData name="Stavros Papageorgiou" userId="fc153b19-d671-43eb-ae72-578184f787bc" providerId="ADAL" clId="{F21511F9-3F5A-4BA1-A843-C98705859449}" dt="2021-10-20T20:37:38.035" v="1130" actId="20577"/>
        <pc:sldMkLst>
          <pc:docMk/>
          <pc:sldMk cId="2250001798" sldId="273"/>
        </pc:sldMkLst>
        <pc:spChg chg="mod">
          <ac:chgData name="Stavros Papageorgiou" userId="fc153b19-d671-43eb-ae72-578184f787bc" providerId="ADAL" clId="{F21511F9-3F5A-4BA1-A843-C98705859449}" dt="2021-10-20T20:37:38.035" v="1130" actId="20577"/>
          <ac:spMkLst>
            <pc:docMk/>
            <pc:sldMk cId="2250001798" sldId="273"/>
            <ac:spMk id="40" creationId="{6A892973-35E8-4088-9858-CB766950599A}"/>
          </ac:spMkLst>
        </pc:spChg>
      </pc:sldChg>
      <pc:sldChg chg="modSp mod">
        <pc:chgData name="Stavros Papageorgiou" userId="fc153b19-d671-43eb-ae72-578184f787bc" providerId="ADAL" clId="{F21511F9-3F5A-4BA1-A843-C98705859449}" dt="2021-10-20T19:32:09.277" v="512" actId="20577"/>
        <pc:sldMkLst>
          <pc:docMk/>
          <pc:sldMk cId="3036839946" sldId="275"/>
        </pc:sldMkLst>
        <pc:spChg chg="mod">
          <ac:chgData name="Stavros Papageorgiou" userId="fc153b19-d671-43eb-ae72-578184f787bc" providerId="ADAL" clId="{F21511F9-3F5A-4BA1-A843-C98705859449}" dt="2021-10-20T19:32:09.277" v="512" actId="20577"/>
          <ac:spMkLst>
            <pc:docMk/>
            <pc:sldMk cId="3036839946" sldId="275"/>
            <ac:spMk id="7" creationId="{D2B385A8-0C1C-4262-93C2-ADAAC3F39C92}"/>
          </ac:spMkLst>
        </pc:spChg>
      </pc:sldChg>
      <pc:sldChg chg="modSp mod">
        <pc:chgData name="Stavros Papageorgiou" userId="fc153b19-d671-43eb-ae72-578184f787bc" providerId="ADAL" clId="{F21511F9-3F5A-4BA1-A843-C98705859449}" dt="2021-10-20T20:43:47.817" v="1146" actId="6549"/>
        <pc:sldMkLst>
          <pc:docMk/>
          <pc:sldMk cId="1892626940" sldId="277"/>
        </pc:sldMkLst>
        <pc:spChg chg="mod">
          <ac:chgData name="Stavros Papageorgiou" userId="fc153b19-d671-43eb-ae72-578184f787bc" providerId="ADAL" clId="{F21511F9-3F5A-4BA1-A843-C98705859449}" dt="2021-10-20T20:43:47.817" v="1146" actId="6549"/>
          <ac:spMkLst>
            <pc:docMk/>
            <pc:sldMk cId="1892626940" sldId="277"/>
            <ac:spMk id="3" creationId="{6A892973-35E8-4088-9858-CB766950599A}"/>
          </ac:spMkLst>
        </pc:spChg>
      </pc:sldChg>
      <pc:sldChg chg="modSp mod">
        <pc:chgData name="Stavros Papageorgiou" userId="fc153b19-d671-43eb-ae72-578184f787bc" providerId="ADAL" clId="{F21511F9-3F5A-4BA1-A843-C98705859449}" dt="2021-10-20T20:36:46.123" v="1098" actId="6549"/>
        <pc:sldMkLst>
          <pc:docMk/>
          <pc:sldMk cId="20250341" sldId="279"/>
        </pc:sldMkLst>
        <pc:spChg chg="mod">
          <ac:chgData name="Stavros Papageorgiou" userId="fc153b19-d671-43eb-ae72-578184f787bc" providerId="ADAL" clId="{F21511F9-3F5A-4BA1-A843-C98705859449}" dt="2021-10-20T20:36:46.123" v="1098" actId="6549"/>
          <ac:spMkLst>
            <pc:docMk/>
            <pc:sldMk cId="20250341" sldId="279"/>
            <ac:spMk id="2" creationId="{A3162D11-DC69-43F7-84DF-97F527CD3593}"/>
          </ac:spMkLst>
        </pc:spChg>
      </pc:sldChg>
      <pc:sldChg chg="ord">
        <pc:chgData name="Stavros Papageorgiou" userId="fc153b19-d671-43eb-ae72-578184f787bc" providerId="ADAL" clId="{F21511F9-3F5A-4BA1-A843-C98705859449}" dt="2021-10-20T20:43:58.159" v="1148"/>
        <pc:sldMkLst>
          <pc:docMk/>
          <pc:sldMk cId="1474501183" sldId="281"/>
        </pc:sldMkLst>
      </pc:sldChg>
      <pc:sldChg chg="modSp mod">
        <pc:chgData name="Stavros Papageorgiou" userId="fc153b19-d671-43eb-ae72-578184f787bc" providerId="ADAL" clId="{F21511F9-3F5A-4BA1-A843-C98705859449}" dt="2021-10-21T04:23:59.924" v="2429" actId="113"/>
        <pc:sldMkLst>
          <pc:docMk/>
          <pc:sldMk cId="2855002393" sldId="283"/>
        </pc:sldMkLst>
        <pc:spChg chg="mod">
          <ac:chgData name="Stavros Papageorgiou" userId="fc153b19-d671-43eb-ae72-578184f787bc" providerId="ADAL" clId="{F21511F9-3F5A-4BA1-A843-C98705859449}" dt="2021-10-21T04:23:59.924" v="2429" actId="113"/>
          <ac:spMkLst>
            <pc:docMk/>
            <pc:sldMk cId="2855002393" sldId="283"/>
            <ac:spMk id="3" creationId="{4680CD05-3850-48E8-AAC5-E2553CC0603F}"/>
          </ac:spMkLst>
        </pc:spChg>
      </pc:sldChg>
      <pc:sldChg chg="modSp mod">
        <pc:chgData name="Stavros Papageorgiou" userId="fc153b19-d671-43eb-ae72-578184f787bc" providerId="ADAL" clId="{F21511F9-3F5A-4BA1-A843-C98705859449}" dt="2021-10-21T04:26:04.003" v="2499" actId="20577"/>
        <pc:sldMkLst>
          <pc:docMk/>
          <pc:sldMk cId="3933360629" sldId="284"/>
        </pc:sldMkLst>
        <pc:spChg chg="mod">
          <ac:chgData name="Stavros Papageorgiou" userId="fc153b19-d671-43eb-ae72-578184f787bc" providerId="ADAL" clId="{F21511F9-3F5A-4BA1-A843-C98705859449}" dt="2021-10-21T04:26:04.003" v="2499" actId="20577"/>
          <ac:spMkLst>
            <pc:docMk/>
            <pc:sldMk cId="3933360629" sldId="284"/>
            <ac:spMk id="3" creationId="{14285509-5F91-4D27-8D2A-EA799476B298}"/>
          </ac:spMkLst>
        </pc:spChg>
      </pc:sldChg>
      <pc:sldChg chg="addSp modSp mod">
        <pc:chgData name="Stavros Papageorgiou" userId="fc153b19-d671-43eb-ae72-578184f787bc" providerId="ADAL" clId="{F21511F9-3F5A-4BA1-A843-C98705859449}" dt="2021-10-21T04:45:07.738" v="2656" actId="14100"/>
        <pc:sldMkLst>
          <pc:docMk/>
          <pc:sldMk cId="1051251107" sldId="287"/>
        </pc:sldMkLst>
        <pc:spChg chg="mod">
          <ac:chgData name="Stavros Papageorgiou" userId="fc153b19-d671-43eb-ae72-578184f787bc" providerId="ADAL" clId="{F21511F9-3F5A-4BA1-A843-C98705859449}" dt="2021-10-20T21:59:20.164" v="2137" actId="207"/>
          <ac:spMkLst>
            <pc:docMk/>
            <pc:sldMk cId="1051251107" sldId="287"/>
            <ac:spMk id="2" creationId="{F09CCA4C-EFAC-446B-AF14-4712A17619CA}"/>
          </ac:spMkLst>
        </pc:spChg>
        <pc:spChg chg="add mod">
          <ac:chgData name="Stavros Papageorgiou" userId="fc153b19-d671-43eb-ae72-578184f787bc" providerId="ADAL" clId="{F21511F9-3F5A-4BA1-A843-C98705859449}" dt="2021-10-20T21:35:15.838" v="1988" actId="164"/>
          <ac:spMkLst>
            <pc:docMk/>
            <pc:sldMk cId="1051251107" sldId="287"/>
            <ac:spMk id="5" creationId="{52B2F6D5-E386-4882-AE7F-06D4E6FC7F93}"/>
          </ac:spMkLst>
        </pc:spChg>
        <pc:spChg chg="add mod">
          <ac:chgData name="Stavros Papageorgiou" userId="fc153b19-d671-43eb-ae72-578184f787bc" providerId="ADAL" clId="{F21511F9-3F5A-4BA1-A843-C98705859449}" dt="2021-10-20T21:35:15.838" v="1988" actId="164"/>
          <ac:spMkLst>
            <pc:docMk/>
            <pc:sldMk cId="1051251107" sldId="287"/>
            <ac:spMk id="6" creationId="{5B5CF38B-EE9D-4CF2-AEB5-0001C3804F09}"/>
          </ac:spMkLst>
        </pc:spChg>
        <pc:spChg chg="add mod">
          <ac:chgData name="Stavros Papageorgiou" userId="fc153b19-d671-43eb-ae72-578184f787bc" providerId="ADAL" clId="{F21511F9-3F5A-4BA1-A843-C98705859449}" dt="2021-10-20T21:35:15.838" v="1988" actId="164"/>
          <ac:spMkLst>
            <pc:docMk/>
            <pc:sldMk cId="1051251107" sldId="287"/>
            <ac:spMk id="7" creationId="{728EE50C-C260-4927-A987-F0F9AEDE7FAD}"/>
          </ac:spMkLst>
        </pc:spChg>
        <pc:spChg chg="add mod">
          <ac:chgData name="Stavros Papageorgiou" userId="fc153b19-d671-43eb-ae72-578184f787bc" providerId="ADAL" clId="{F21511F9-3F5A-4BA1-A843-C98705859449}" dt="2021-10-20T21:35:15.838" v="1988" actId="164"/>
          <ac:spMkLst>
            <pc:docMk/>
            <pc:sldMk cId="1051251107" sldId="287"/>
            <ac:spMk id="8" creationId="{B58D371C-A311-4E49-96B9-E7E9550AFF60}"/>
          </ac:spMkLst>
        </pc:spChg>
        <pc:spChg chg="add mod">
          <ac:chgData name="Stavros Papageorgiou" userId="fc153b19-d671-43eb-ae72-578184f787bc" providerId="ADAL" clId="{F21511F9-3F5A-4BA1-A843-C98705859449}" dt="2021-10-21T04:45:07.738" v="2656" actId="14100"/>
          <ac:spMkLst>
            <pc:docMk/>
            <pc:sldMk cId="1051251107" sldId="287"/>
            <ac:spMk id="9" creationId="{5B5B8DEA-8B17-4D95-877F-C87DB165E8E4}"/>
          </ac:spMkLst>
        </pc:spChg>
        <pc:grpChg chg="add mod">
          <ac:chgData name="Stavros Papageorgiou" userId="fc153b19-d671-43eb-ae72-578184f787bc" providerId="ADAL" clId="{F21511F9-3F5A-4BA1-A843-C98705859449}" dt="2021-10-20T21:52:31.047" v="2130" actId="1076"/>
          <ac:grpSpMkLst>
            <pc:docMk/>
            <pc:sldMk cId="1051251107" sldId="287"/>
            <ac:grpSpMk id="3" creationId="{8C04E5C0-7029-47BF-BC5D-5C23708B175C}"/>
          </ac:grpSpMkLst>
        </pc:grpChg>
        <pc:graphicFrameChg chg="mod modGraphic">
          <ac:chgData name="Stavros Papageorgiou" userId="fc153b19-d671-43eb-ae72-578184f787bc" providerId="ADAL" clId="{F21511F9-3F5A-4BA1-A843-C98705859449}" dt="2021-10-21T04:36:29.149" v="2581" actId="179"/>
          <ac:graphicFrameMkLst>
            <pc:docMk/>
            <pc:sldMk cId="1051251107" sldId="287"/>
            <ac:graphicFrameMk id="4" creationId="{A5C44A0E-7766-4D4A-9F4A-9236D3E719AE}"/>
          </ac:graphicFrameMkLst>
        </pc:graphicFrameChg>
      </pc:sldChg>
      <pc:sldChg chg="modSp mod">
        <pc:chgData name="Stavros Papageorgiou" userId="fc153b19-d671-43eb-ae72-578184f787bc" providerId="ADAL" clId="{F21511F9-3F5A-4BA1-A843-C98705859449}" dt="2021-10-20T20:21:13.356" v="776" actId="20577"/>
        <pc:sldMkLst>
          <pc:docMk/>
          <pc:sldMk cId="613399407" sldId="288"/>
        </pc:sldMkLst>
        <pc:spChg chg="mod">
          <ac:chgData name="Stavros Papageorgiou" userId="fc153b19-d671-43eb-ae72-578184f787bc" providerId="ADAL" clId="{F21511F9-3F5A-4BA1-A843-C98705859449}" dt="2021-10-20T19:44:13.993" v="633" actId="6549"/>
          <ac:spMkLst>
            <pc:docMk/>
            <pc:sldMk cId="613399407" sldId="288"/>
            <ac:spMk id="2" creationId="{2BFD8631-EEF2-423F-A00F-952DA77DA1FD}"/>
          </ac:spMkLst>
        </pc:spChg>
        <pc:spChg chg="mod">
          <ac:chgData name="Stavros Papageorgiou" userId="fc153b19-d671-43eb-ae72-578184f787bc" providerId="ADAL" clId="{F21511F9-3F5A-4BA1-A843-C98705859449}" dt="2021-10-20T20:21:13.356" v="776" actId="20577"/>
          <ac:spMkLst>
            <pc:docMk/>
            <pc:sldMk cId="613399407" sldId="288"/>
            <ac:spMk id="3" creationId="{0A9C022E-CDEA-4318-A5EA-306BC933D5FD}"/>
          </ac:spMkLst>
        </pc:spChg>
      </pc:sldChg>
      <pc:sldChg chg="addSp modSp mod ord">
        <pc:chgData name="Stavros Papageorgiou" userId="fc153b19-d671-43eb-ae72-578184f787bc" providerId="ADAL" clId="{F21511F9-3F5A-4BA1-A843-C98705859449}" dt="2021-10-21T04:31:42.554" v="2523" actId="20577"/>
        <pc:sldMkLst>
          <pc:docMk/>
          <pc:sldMk cId="927164525" sldId="289"/>
        </pc:sldMkLst>
        <pc:spChg chg="mod">
          <ac:chgData name="Stavros Papageorgiou" userId="fc153b19-d671-43eb-ae72-578184f787bc" providerId="ADAL" clId="{F21511F9-3F5A-4BA1-A843-C98705859449}" dt="2021-10-21T04:21:09.484" v="2428" actId="1035"/>
          <ac:spMkLst>
            <pc:docMk/>
            <pc:sldMk cId="927164525" sldId="289"/>
            <ac:spMk id="2" creationId="{5C496ABD-B58B-44A5-9A70-E66A71101579}"/>
          </ac:spMkLst>
        </pc:spChg>
        <pc:spChg chg="mod">
          <ac:chgData name="Stavros Papageorgiou" userId="fc153b19-d671-43eb-ae72-578184f787bc" providerId="ADAL" clId="{F21511F9-3F5A-4BA1-A843-C98705859449}" dt="2021-10-21T04:31:42.554" v="2523" actId="20577"/>
          <ac:spMkLst>
            <pc:docMk/>
            <pc:sldMk cId="927164525" sldId="289"/>
            <ac:spMk id="7" creationId="{4AFDDCF0-5418-4A12-AD08-E04EF2F730D9}"/>
          </ac:spMkLst>
        </pc:spChg>
        <pc:spChg chg="mod">
          <ac:chgData name="Stavros Papageorgiou" userId="fc153b19-d671-43eb-ae72-578184f787bc" providerId="ADAL" clId="{F21511F9-3F5A-4BA1-A843-C98705859449}" dt="2021-10-20T20:30:44.255" v="1009" actId="113"/>
          <ac:spMkLst>
            <pc:docMk/>
            <pc:sldMk cId="927164525" sldId="289"/>
            <ac:spMk id="8" creationId="{6663A8CA-859B-4CE1-AC12-498E299473AF}"/>
          </ac:spMkLst>
        </pc:spChg>
        <pc:picChg chg="add mod">
          <ac:chgData name="Stavros Papageorgiou" userId="fc153b19-d671-43eb-ae72-578184f787bc" providerId="ADAL" clId="{F21511F9-3F5A-4BA1-A843-C98705859449}" dt="2021-10-20T20:31:08.445" v="1014" actId="1076"/>
          <ac:picMkLst>
            <pc:docMk/>
            <pc:sldMk cId="927164525" sldId="289"/>
            <ac:picMk id="9" creationId="{B2A362B5-A3C6-4ECD-86D0-73578B59E7DA}"/>
          </ac:picMkLst>
        </pc:picChg>
      </pc:sldChg>
      <pc:sldChg chg="modSp mod ord">
        <pc:chgData name="Stavros Papageorgiou" userId="fc153b19-d671-43eb-ae72-578184f787bc" providerId="ADAL" clId="{F21511F9-3F5A-4BA1-A843-C98705859449}" dt="2021-10-20T21:50:59.607" v="2088" actId="20577"/>
        <pc:sldMkLst>
          <pc:docMk/>
          <pc:sldMk cId="1627993053" sldId="290"/>
        </pc:sldMkLst>
        <pc:spChg chg="mod">
          <ac:chgData name="Stavros Papageorgiou" userId="fc153b19-d671-43eb-ae72-578184f787bc" providerId="ADAL" clId="{F21511F9-3F5A-4BA1-A843-C98705859449}" dt="2021-10-20T21:50:59.607" v="2088" actId="20577"/>
          <ac:spMkLst>
            <pc:docMk/>
            <pc:sldMk cId="1627993053" sldId="290"/>
            <ac:spMk id="2" creationId="{06E83791-C7B3-493D-A2CE-B20A17F457AF}"/>
          </ac:spMkLst>
        </pc:spChg>
        <pc:spChg chg="mod">
          <ac:chgData name="Stavros Papageorgiou" userId="fc153b19-d671-43eb-ae72-578184f787bc" providerId="ADAL" clId="{F21511F9-3F5A-4BA1-A843-C98705859449}" dt="2021-10-20T21:49:04.977" v="1992" actId="313"/>
          <ac:spMkLst>
            <pc:docMk/>
            <pc:sldMk cId="1627993053" sldId="290"/>
            <ac:spMk id="8" creationId="{98D4D395-80AF-48DC-86C5-0F2B5BFA4792}"/>
          </ac:spMkLst>
        </pc:spChg>
      </pc:sldChg>
      <pc:sldChg chg="addSp delSp modSp new mod setBg">
        <pc:chgData name="Stavros Papageorgiou" userId="fc153b19-d671-43eb-ae72-578184f787bc" providerId="ADAL" clId="{F21511F9-3F5A-4BA1-A843-C98705859449}" dt="2021-10-20T19:17:48.207" v="501" actId="1076"/>
        <pc:sldMkLst>
          <pc:docMk/>
          <pc:sldMk cId="1673155288" sldId="291"/>
        </pc:sldMkLst>
        <pc:spChg chg="mod">
          <ac:chgData name="Stavros Papageorgiou" userId="fc153b19-d671-43eb-ae72-578184f787bc" providerId="ADAL" clId="{F21511F9-3F5A-4BA1-A843-C98705859449}" dt="2021-10-20T19:16:29.134" v="464" actId="6549"/>
          <ac:spMkLst>
            <pc:docMk/>
            <pc:sldMk cId="1673155288" sldId="291"/>
            <ac:spMk id="2" creationId="{8A19E120-C0EC-48BB-AD4B-A8CF6A97C23B}"/>
          </ac:spMkLst>
        </pc:spChg>
        <pc:spChg chg="del">
          <ac:chgData name="Stavros Papageorgiou" userId="fc153b19-d671-43eb-ae72-578184f787bc" providerId="ADAL" clId="{F21511F9-3F5A-4BA1-A843-C98705859449}" dt="2021-10-20T03:23:02.332" v="16" actId="478"/>
          <ac:spMkLst>
            <pc:docMk/>
            <pc:sldMk cId="1673155288" sldId="291"/>
            <ac:spMk id="3" creationId="{E97B87B4-074A-4FBD-B72A-BFD4D62BA133}"/>
          </ac:spMkLst>
        </pc:spChg>
        <pc:spChg chg="add del mod">
          <ac:chgData name="Stavros Papageorgiou" userId="fc153b19-d671-43eb-ae72-578184f787bc" providerId="ADAL" clId="{F21511F9-3F5A-4BA1-A843-C98705859449}" dt="2021-10-20T03:38:52.176" v="169" actId="26606"/>
          <ac:spMkLst>
            <pc:docMk/>
            <pc:sldMk cId="1673155288" sldId="291"/>
            <ac:spMk id="5" creationId="{58EAC241-F76B-494D-B88A-DFE997FA3AE1}"/>
          </ac:spMkLst>
        </pc:spChg>
        <pc:spChg chg="add mod ord">
          <ac:chgData name="Stavros Papageorgiou" userId="fc153b19-d671-43eb-ae72-578184f787bc" providerId="ADAL" clId="{F21511F9-3F5A-4BA1-A843-C98705859449}" dt="2021-10-20T03:50:37.198" v="382" actId="207"/>
          <ac:spMkLst>
            <pc:docMk/>
            <pc:sldMk cId="1673155288" sldId="291"/>
            <ac:spMk id="6" creationId="{F725E17D-C607-49D7-8631-37D2FC5E1C97}"/>
          </ac:spMkLst>
        </pc:spChg>
        <pc:spChg chg="add del">
          <ac:chgData name="Stavros Papageorgiou" userId="fc153b19-d671-43eb-ae72-578184f787bc" providerId="ADAL" clId="{F21511F9-3F5A-4BA1-A843-C98705859449}" dt="2021-10-20T03:38:42.964" v="164" actId="26606"/>
          <ac:spMkLst>
            <pc:docMk/>
            <pc:sldMk cId="1673155288" sldId="291"/>
            <ac:spMk id="10" creationId="{352BEC0E-22F8-46D0-9632-375DB541B06C}"/>
          </ac:spMkLst>
        </pc:spChg>
        <pc:spChg chg="add del">
          <ac:chgData name="Stavros Papageorgiou" userId="fc153b19-d671-43eb-ae72-578184f787bc" providerId="ADAL" clId="{F21511F9-3F5A-4BA1-A843-C98705859449}" dt="2021-10-20T03:38:42.964" v="164" actId="26606"/>
          <ac:spMkLst>
            <pc:docMk/>
            <pc:sldMk cId="1673155288" sldId="291"/>
            <ac:spMk id="11" creationId="{3FCFB1DE-0B7E-48CC-BA90-B2AB0889F9D6}"/>
          </ac:spMkLst>
        </pc:spChg>
        <pc:spChg chg="add del mod">
          <ac:chgData name="Stavros Papageorgiou" userId="fc153b19-d671-43eb-ae72-578184f787bc" providerId="ADAL" clId="{F21511F9-3F5A-4BA1-A843-C98705859449}" dt="2021-10-20T03:38:05.888" v="155" actId="22"/>
          <ac:spMkLst>
            <pc:docMk/>
            <pc:sldMk cId="1673155288" sldId="291"/>
            <ac:spMk id="12" creationId="{66D08421-11FA-4431-9543-1307A0CF1B94}"/>
          </ac:spMkLst>
        </pc:spChg>
        <pc:spChg chg="add del">
          <ac:chgData name="Stavros Papageorgiou" userId="fc153b19-d671-43eb-ae72-578184f787bc" providerId="ADAL" clId="{F21511F9-3F5A-4BA1-A843-C98705859449}" dt="2021-10-20T03:38:05.904" v="156" actId="26606"/>
          <ac:spMkLst>
            <pc:docMk/>
            <pc:sldMk cId="1673155288" sldId="291"/>
            <ac:spMk id="13" creationId="{352BEC0E-22F8-46D0-9632-375DB541B06C}"/>
          </ac:spMkLst>
        </pc:spChg>
        <pc:spChg chg="add del">
          <ac:chgData name="Stavros Papageorgiou" userId="fc153b19-d671-43eb-ae72-578184f787bc" providerId="ADAL" clId="{F21511F9-3F5A-4BA1-A843-C98705859449}" dt="2021-10-20T03:38:49.856" v="166" actId="26606"/>
          <ac:spMkLst>
            <pc:docMk/>
            <pc:sldMk cId="1673155288" sldId="291"/>
            <ac:spMk id="14" creationId="{B23FE733-F95B-4DF6-AFC5-BEEB3577C494}"/>
          </ac:spMkLst>
        </pc:spChg>
        <pc:spChg chg="add del">
          <ac:chgData name="Stavros Papageorgiou" userId="fc153b19-d671-43eb-ae72-578184f787bc" providerId="ADAL" clId="{F21511F9-3F5A-4BA1-A843-C98705859449}" dt="2021-10-20T03:38:05.904" v="156" actId="26606"/>
          <ac:spMkLst>
            <pc:docMk/>
            <pc:sldMk cId="1673155288" sldId="291"/>
            <ac:spMk id="15" creationId="{3FCFB1DE-0B7E-48CC-BA90-B2AB0889F9D6}"/>
          </ac:spMkLst>
        </pc:spChg>
        <pc:spChg chg="add del">
          <ac:chgData name="Stavros Papageorgiou" userId="fc153b19-d671-43eb-ae72-578184f787bc" providerId="ADAL" clId="{F21511F9-3F5A-4BA1-A843-C98705859449}" dt="2021-10-20T03:38:49.856" v="166" actId="26606"/>
          <ac:spMkLst>
            <pc:docMk/>
            <pc:sldMk cId="1673155288" sldId="291"/>
            <ac:spMk id="16" creationId="{9080D120-BD54-46E1-BA37-82F5E8089E90}"/>
          </ac:spMkLst>
        </pc:spChg>
        <pc:spChg chg="add del">
          <ac:chgData name="Stavros Papageorgiou" userId="fc153b19-d671-43eb-ae72-578184f787bc" providerId="ADAL" clId="{F21511F9-3F5A-4BA1-A843-C98705859449}" dt="2021-10-20T03:38:49.856" v="166" actId="26606"/>
          <ac:spMkLst>
            <pc:docMk/>
            <pc:sldMk cId="1673155288" sldId="291"/>
            <ac:spMk id="17" creationId="{81D83946-74FA-498A-AC80-9926F041B5C5}"/>
          </ac:spMkLst>
        </pc:spChg>
        <pc:spChg chg="add del">
          <ac:chgData name="Stavros Papageorgiou" userId="fc153b19-d671-43eb-ae72-578184f787bc" providerId="ADAL" clId="{F21511F9-3F5A-4BA1-A843-C98705859449}" dt="2021-10-20T03:38:49.856" v="166" actId="26606"/>
          <ac:spMkLst>
            <pc:docMk/>
            <pc:sldMk cId="1673155288" sldId="291"/>
            <ac:spMk id="19" creationId="{5060D983-8B52-443A-8183-2A1DE05618B5}"/>
          </ac:spMkLst>
        </pc:spChg>
        <pc:spChg chg="add del">
          <ac:chgData name="Stavros Papageorgiou" userId="fc153b19-d671-43eb-ae72-578184f787bc" providerId="ADAL" clId="{F21511F9-3F5A-4BA1-A843-C98705859449}" dt="2021-10-20T03:37:27.313" v="135" actId="26606"/>
          <ac:spMkLst>
            <pc:docMk/>
            <pc:sldMk cId="1673155288" sldId="291"/>
            <ac:spMk id="20" creationId="{5AC1364A-3E3D-4F0D-8776-78AF3A270DD6}"/>
          </ac:spMkLst>
        </pc:spChg>
        <pc:spChg chg="add del mod">
          <ac:chgData name="Stavros Papageorgiou" userId="fc153b19-d671-43eb-ae72-578184f787bc" providerId="ADAL" clId="{F21511F9-3F5A-4BA1-A843-C98705859449}" dt="2021-10-20T03:38:32.078" v="162" actId="478"/>
          <ac:spMkLst>
            <pc:docMk/>
            <pc:sldMk cId="1673155288" sldId="291"/>
            <ac:spMk id="21" creationId="{436C1ABD-B3FC-48C9-8B19-2ABAC0954F44}"/>
          </ac:spMkLst>
        </pc:spChg>
        <pc:spChg chg="add del">
          <ac:chgData name="Stavros Papageorgiou" userId="fc153b19-d671-43eb-ae72-578184f787bc" providerId="ADAL" clId="{F21511F9-3F5A-4BA1-A843-C98705859449}" dt="2021-10-20T03:37:27.313" v="135" actId="26606"/>
          <ac:spMkLst>
            <pc:docMk/>
            <pc:sldMk cId="1673155288" sldId="291"/>
            <ac:spMk id="22" creationId="{3FCFB1DE-0B7E-48CC-BA90-B2AB0889F9D6}"/>
          </ac:spMkLst>
        </pc:spChg>
        <pc:spChg chg="add del">
          <ac:chgData name="Stavros Papageorgiou" userId="fc153b19-d671-43eb-ae72-578184f787bc" providerId="ADAL" clId="{F21511F9-3F5A-4BA1-A843-C98705859449}" dt="2021-10-20T03:38:52.161" v="168" actId="26606"/>
          <ac:spMkLst>
            <pc:docMk/>
            <pc:sldMk cId="1673155288" sldId="291"/>
            <ac:spMk id="23" creationId="{2CB962CF-61A3-4EF9-94F6-7C59B0329524}"/>
          </ac:spMkLst>
        </pc:spChg>
        <pc:spChg chg="add del">
          <ac:chgData name="Stavros Papageorgiou" userId="fc153b19-d671-43eb-ae72-578184f787bc" providerId="ADAL" clId="{F21511F9-3F5A-4BA1-A843-C98705859449}" dt="2021-10-20T03:37:29.008" v="137" actId="26606"/>
          <ac:spMkLst>
            <pc:docMk/>
            <pc:sldMk cId="1673155288" sldId="291"/>
            <ac:spMk id="24" creationId="{81D83946-74FA-498A-AC80-9926F041B5C5}"/>
          </ac:spMkLst>
        </pc:spChg>
        <pc:spChg chg="add del">
          <ac:chgData name="Stavros Papageorgiou" userId="fc153b19-d671-43eb-ae72-578184f787bc" providerId="ADAL" clId="{F21511F9-3F5A-4BA1-A843-C98705859449}" dt="2021-10-20T03:37:29.008" v="137" actId="26606"/>
          <ac:spMkLst>
            <pc:docMk/>
            <pc:sldMk cId="1673155288" sldId="291"/>
            <ac:spMk id="25" creationId="{B23FE733-F95B-4DF6-AFC5-BEEB3577C494}"/>
          </ac:spMkLst>
        </pc:spChg>
        <pc:spChg chg="add del">
          <ac:chgData name="Stavros Papageorgiou" userId="fc153b19-d671-43eb-ae72-578184f787bc" providerId="ADAL" clId="{F21511F9-3F5A-4BA1-A843-C98705859449}" dt="2021-10-20T03:37:29.008" v="137" actId="26606"/>
          <ac:spMkLst>
            <pc:docMk/>
            <pc:sldMk cId="1673155288" sldId="291"/>
            <ac:spMk id="26" creationId="{5060D983-8B52-443A-8183-2A1DE05618B5}"/>
          </ac:spMkLst>
        </pc:spChg>
        <pc:spChg chg="add del">
          <ac:chgData name="Stavros Papageorgiou" userId="fc153b19-d671-43eb-ae72-578184f787bc" providerId="ADAL" clId="{F21511F9-3F5A-4BA1-A843-C98705859449}" dt="2021-10-20T03:37:29.008" v="137" actId="26606"/>
          <ac:spMkLst>
            <pc:docMk/>
            <pc:sldMk cId="1673155288" sldId="291"/>
            <ac:spMk id="27" creationId="{9080D120-BD54-46E1-BA37-82F5E8089E90}"/>
          </ac:spMkLst>
        </pc:spChg>
        <pc:spChg chg="add">
          <ac:chgData name="Stavros Papageorgiou" userId="fc153b19-d671-43eb-ae72-578184f787bc" providerId="ADAL" clId="{F21511F9-3F5A-4BA1-A843-C98705859449}" dt="2021-10-20T03:38:52.176" v="169" actId="26606"/>
          <ac:spMkLst>
            <pc:docMk/>
            <pc:sldMk cId="1673155288" sldId="291"/>
            <ac:spMk id="28" creationId="{5AC1364A-3E3D-4F0D-8776-78AF3A270DD6}"/>
          </ac:spMkLst>
        </pc:spChg>
        <pc:spChg chg="add del">
          <ac:chgData name="Stavros Papageorgiou" userId="fc153b19-d671-43eb-ae72-578184f787bc" providerId="ADAL" clId="{F21511F9-3F5A-4BA1-A843-C98705859449}" dt="2021-10-20T03:37:44.508" v="139" actId="26606"/>
          <ac:spMkLst>
            <pc:docMk/>
            <pc:sldMk cId="1673155288" sldId="291"/>
            <ac:spMk id="29" creationId="{84DF55BE-B4AB-4BA1-BDE1-E9F7FB3F110A}"/>
          </ac:spMkLst>
        </pc:spChg>
        <pc:spChg chg="add">
          <ac:chgData name="Stavros Papageorgiou" userId="fc153b19-d671-43eb-ae72-578184f787bc" providerId="ADAL" clId="{F21511F9-3F5A-4BA1-A843-C98705859449}" dt="2021-10-20T03:38:52.176" v="169" actId="26606"/>
          <ac:spMkLst>
            <pc:docMk/>
            <pc:sldMk cId="1673155288" sldId="291"/>
            <ac:spMk id="30" creationId="{3FCFB1DE-0B7E-48CC-BA90-B2AB0889F9D6}"/>
          </ac:spMkLst>
        </pc:spChg>
        <pc:spChg chg="add mod">
          <ac:chgData name="Stavros Papageorgiou" userId="fc153b19-d671-43eb-ae72-578184f787bc" providerId="ADAL" clId="{F21511F9-3F5A-4BA1-A843-C98705859449}" dt="2021-10-20T19:16:03.501" v="453" actId="20577"/>
          <ac:spMkLst>
            <pc:docMk/>
            <pc:sldMk cId="1673155288" sldId="291"/>
            <ac:spMk id="31" creationId="{38C5345C-B8C1-46AF-8011-A4908C3A07DB}"/>
          </ac:spMkLst>
        </pc:spChg>
        <pc:spChg chg="add mod">
          <ac:chgData name="Stavros Papageorgiou" userId="fc153b19-d671-43eb-ae72-578184f787bc" providerId="ADAL" clId="{F21511F9-3F5A-4BA1-A843-C98705859449}" dt="2021-10-20T19:17:48.207" v="501" actId="1076"/>
          <ac:spMkLst>
            <pc:docMk/>
            <pc:sldMk cId="1673155288" sldId="291"/>
            <ac:spMk id="32" creationId="{3883219B-A990-42C2-B714-2C3CBABDF8E6}"/>
          </ac:spMkLst>
        </pc:spChg>
        <pc:picChg chg="add mod ord">
          <ac:chgData name="Stavros Papageorgiou" userId="fc153b19-d671-43eb-ae72-578184f787bc" providerId="ADAL" clId="{F21511F9-3F5A-4BA1-A843-C98705859449}" dt="2021-10-20T19:13:51.791" v="428" actId="14100"/>
          <ac:picMkLst>
            <pc:docMk/>
            <pc:sldMk cId="1673155288" sldId="291"/>
            <ac:picMk id="4" creationId="{4FB33D8D-A2D8-4923-977F-A0D8A6E6561A}"/>
          </ac:picMkLst>
        </pc:picChg>
        <pc:picChg chg="add mod">
          <ac:chgData name="Stavros Papageorgiou" userId="fc153b19-d671-43eb-ae72-578184f787bc" providerId="ADAL" clId="{F21511F9-3F5A-4BA1-A843-C98705859449}" dt="2021-10-20T03:38:52.176" v="169" actId="26606"/>
          <ac:picMkLst>
            <pc:docMk/>
            <pc:sldMk cId="1673155288" sldId="291"/>
            <ac:picMk id="8" creationId="{E2E70D0B-C28C-4E18-B829-AF72E4AB2D7E}"/>
          </ac:picMkLst>
        </pc:picChg>
      </pc:sldChg>
      <pc:sldChg chg="addSp delSp modSp new mod setBg modNotesTx">
        <pc:chgData name="Stavros Papageorgiou" userId="fc153b19-d671-43eb-ae72-578184f787bc" providerId="ADAL" clId="{F21511F9-3F5A-4BA1-A843-C98705859449}" dt="2021-10-21T14:38:33.221" v="2658" actId="1076"/>
        <pc:sldMkLst>
          <pc:docMk/>
          <pc:sldMk cId="2787384689" sldId="292"/>
        </pc:sldMkLst>
        <pc:spChg chg="mod">
          <ac:chgData name="Stavros Papageorgiou" userId="fc153b19-d671-43eb-ae72-578184f787bc" providerId="ADAL" clId="{F21511F9-3F5A-4BA1-A843-C98705859449}" dt="2021-10-20T21:27:51.205" v="1848" actId="20577"/>
          <ac:spMkLst>
            <pc:docMk/>
            <pc:sldMk cId="2787384689" sldId="292"/>
            <ac:spMk id="2" creationId="{78F9A5D7-8971-4A18-888B-FC17EB5E5216}"/>
          </ac:spMkLst>
        </pc:spChg>
        <pc:spChg chg="mod">
          <ac:chgData name="Stavros Papageorgiou" userId="fc153b19-d671-43eb-ae72-578184f787bc" providerId="ADAL" clId="{F21511F9-3F5A-4BA1-A843-C98705859449}" dt="2021-10-21T04:27:24.078" v="2518" actId="1037"/>
          <ac:spMkLst>
            <pc:docMk/>
            <pc:sldMk cId="2787384689" sldId="292"/>
            <ac:spMk id="3" creationId="{318851D2-409B-4A80-B7BF-343D63CE8778}"/>
          </ac:spMkLst>
        </pc:spChg>
        <pc:spChg chg="add del">
          <ac:chgData name="Stavros Papageorgiou" userId="fc153b19-d671-43eb-ae72-578184f787bc" providerId="ADAL" clId="{F21511F9-3F5A-4BA1-A843-C98705859449}" dt="2021-10-20T21:23:25.026" v="1781" actId="26606"/>
          <ac:spMkLst>
            <pc:docMk/>
            <pc:sldMk cId="2787384689" sldId="292"/>
            <ac:spMk id="75" creationId="{DBC6133C-0615-4CE4-9132-37E609A9BDFA}"/>
          </ac:spMkLst>
        </pc:spChg>
        <pc:spChg chg="add del">
          <ac:chgData name="Stavros Papageorgiou" userId="fc153b19-d671-43eb-ae72-578184f787bc" providerId="ADAL" clId="{F21511F9-3F5A-4BA1-A843-C98705859449}" dt="2021-10-20T21:23:25.026" v="1781" actId="26606"/>
          <ac:spMkLst>
            <pc:docMk/>
            <pc:sldMk cId="2787384689" sldId="292"/>
            <ac:spMk id="77" creationId="{169CC832-2974-4E8D-90ED-3E2941BA7336}"/>
          </ac:spMkLst>
        </pc:spChg>
        <pc:spChg chg="add del">
          <ac:chgData name="Stavros Papageorgiou" userId="fc153b19-d671-43eb-ae72-578184f787bc" providerId="ADAL" clId="{F21511F9-3F5A-4BA1-A843-C98705859449}" dt="2021-10-20T21:23:25.026" v="1781" actId="26606"/>
          <ac:spMkLst>
            <pc:docMk/>
            <pc:sldMk cId="2787384689" sldId="292"/>
            <ac:spMk id="79" creationId="{55222F96-971A-4F90-B841-6BAB416C7AC1}"/>
          </ac:spMkLst>
        </pc:spChg>
        <pc:spChg chg="add del">
          <ac:chgData name="Stavros Papageorgiou" userId="fc153b19-d671-43eb-ae72-578184f787bc" providerId="ADAL" clId="{F21511F9-3F5A-4BA1-A843-C98705859449}" dt="2021-10-20T21:23:25.026" v="1781" actId="26606"/>
          <ac:spMkLst>
            <pc:docMk/>
            <pc:sldMk cId="2787384689" sldId="292"/>
            <ac:spMk id="81" creationId="{08980754-6F4B-43C9-B9BE-127B6BED6586}"/>
          </ac:spMkLst>
        </pc:spChg>
        <pc:spChg chg="add del">
          <ac:chgData name="Stavros Papageorgiou" userId="fc153b19-d671-43eb-ae72-578184f787bc" providerId="ADAL" clId="{F21511F9-3F5A-4BA1-A843-C98705859449}" dt="2021-10-20T21:23:25.026" v="1781" actId="26606"/>
          <ac:spMkLst>
            <pc:docMk/>
            <pc:sldMk cId="2787384689" sldId="292"/>
            <ac:spMk id="83" creationId="{2C1BBA94-3F40-40AA-8BB9-E69E25E537C1}"/>
          </ac:spMkLst>
        </pc:spChg>
        <pc:spChg chg="add del">
          <ac:chgData name="Stavros Papageorgiou" userId="fc153b19-d671-43eb-ae72-578184f787bc" providerId="ADAL" clId="{F21511F9-3F5A-4BA1-A843-C98705859449}" dt="2021-10-20T21:27:23.864" v="1808" actId="26606"/>
          <ac:spMkLst>
            <pc:docMk/>
            <pc:sldMk cId="2787384689" sldId="292"/>
            <ac:spMk id="145" creationId="{058A14AF-9FB5-4CC7-BA35-E8E85D3EDF0E}"/>
          </ac:spMkLst>
        </pc:spChg>
        <pc:spChg chg="add del">
          <ac:chgData name="Stavros Papageorgiou" userId="fc153b19-d671-43eb-ae72-578184f787bc" providerId="ADAL" clId="{F21511F9-3F5A-4BA1-A843-C98705859449}" dt="2021-10-20T21:27:23.864" v="1808" actId="26606"/>
          <ac:spMkLst>
            <pc:docMk/>
            <pc:sldMk cId="2787384689" sldId="292"/>
            <ac:spMk id="147" creationId="{3A9A4357-BD1D-4622-A4FE-766E6AB8DE84}"/>
          </ac:spMkLst>
        </pc:spChg>
        <pc:spChg chg="add del">
          <ac:chgData name="Stavros Papageorgiou" userId="fc153b19-d671-43eb-ae72-578184f787bc" providerId="ADAL" clId="{F21511F9-3F5A-4BA1-A843-C98705859449}" dt="2021-10-20T21:27:23.864" v="1808" actId="26606"/>
          <ac:spMkLst>
            <pc:docMk/>
            <pc:sldMk cId="2787384689" sldId="292"/>
            <ac:spMk id="149" creationId="{E659831F-0D9A-4C63-9EBB-8435B85A440F}"/>
          </ac:spMkLst>
        </pc:spChg>
        <pc:spChg chg="add del">
          <ac:chgData name="Stavros Papageorgiou" userId="fc153b19-d671-43eb-ae72-578184f787bc" providerId="ADAL" clId="{F21511F9-3F5A-4BA1-A843-C98705859449}" dt="2021-10-20T21:27:23.864" v="1808" actId="26606"/>
          <ac:spMkLst>
            <pc:docMk/>
            <pc:sldMk cId="2787384689" sldId="292"/>
            <ac:spMk id="151" creationId="{E6995CE5-F890-4ABA-82A2-26507CE8D2A3}"/>
          </ac:spMkLst>
        </pc:spChg>
        <pc:spChg chg="add del">
          <ac:chgData name="Stavros Papageorgiou" userId="fc153b19-d671-43eb-ae72-578184f787bc" providerId="ADAL" clId="{F21511F9-3F5A-4BA1-A843-C98705859449}" dt="2021-10-20T21:27:23.961" v="1809" actId="26606"/>
          <ac:spMkLst>
            <pc:docMk/>
            <pc:sldMk cId="2787384689" sldId="292"/>
            <ac:spMk id="2056" creationId="{2B566528-1B12-4246-9431-5C2D7D081168}"/>
          </ac:spMkLst>
        </pc:spChg>
        <pc:spChg chg="add">
          <ac:chgData name="Stavros Papageorgiou" userId="fc153b19-d671-43eb-ae72-578184f787bc" providerId="ADAL" clId="{F21511F9-3F5A-4BA1-A843-C98705859449}" dt="2021-10-20T21:27:23.961" v="1809" actId="26606"/>
          <ac:spMkLst>
            <pc:docMk/>
            <pc:sldMk cId="2787384689" sldId="292"/>
            <ac:spMk id="2062" creationId="{743AA782-23D1-4521-8CAD-47662984AA08}"/>
          </ac:spMkLst>
        </pc:spChg>
        <pc:spChg chg="add">
          <ac:chgData name="Stavros Papageorgiou" userId="fc153b19-d671-43eb-ae72-578184f787bc" providerId="ADAL" clId="{F21511F9-3F5A-4BA1-A843-C98705859449}" dt="2021-10-20T21:27:23.961" v="1809" actId="26606"/>
          <ac:spMkLst>
            <pc:docMk/>
            <pc:sldMk cId="2787384689" sldId="292"/>
            <ac:spMk id="2063" creationId="{650D18FE-0824-4A46-B22C-A86B52E5780A}"/>
          </ac:spMkLst>
        </pc:spChg>
        <pc:grpChg chg="add del mod">
          <ac:chgData name="Stavros Papageorgiou" userId="fc153b19-d671-43eb-ae72-578184f787bc" providerId="ADAL" clId="{F21511F9-3F5A-4BA1-A843-C98705859449}" dt="2021-10-20T21:26:07.086" v="1792" actId="165"/>
          <ac:grpSpMkLst>
            <pc:docMk/>
            <pc:sldMk cId="2787384689" sldId="292"/>
            <ac:grpSpMk id="6" creationId="{191C271B-660B-4971-8BE4-DD6787451F4E}"/>
          </ac:grpSpMkLst>
        </pc:grpChg>
        <pc:grpChg chg="add mod">
          <ac:chgData name="Stavros Papageorgiou" userId="fc153b19-d671-43eb-ae72-578184f787bc" providerId="ADAL" clId="{F21511F9-3F5A-4BA1-A843-C98705859449}" dt="2021-10-21T14:38:33.221" v="2658" actId="1076"/>
          <ac:grpSpMkLst>
            <pc:docMk/>
            <pc:sldMk cId="2787384689" sldId="292"/>
            <ac:grpSpMk id="11" creationId="{644CCAB3-7ED8-4AAD-85A8-736CA43F7CEE}"/>
          </ac:grpSpMkLst>
        </pc:grpChg>
        <pc:grpChg chg="add del">
          <ac:chgData name="Stavros Papageorgiou" userId="fc153b19-d671-43eb-ae72-578184f787bc" providerId="ADAL" clId="{F21511F9-3F5A-4BA1-A843-C98705859449}" dt="2021-10-20T21:27:23.961" v="1809" actId="26606"/>
          <ac:grpSpMkLst>
            <pc:docMk/>
            <pc:sldMk cId="2787384689" sldId="292"/>
            <ac:grpSpMk id="2057" creationId="{828A5161-06F1-46CF-8AD7-844680A59E13}"/>
          </ac:grpSpMkLst>
        </pc:grpChg>
        <pc:grpChg chg="add del">
          <ac:chgData name="Stavros Papageorgiou" userId="fc153b19-d671-43eb-ae72-578184f787bc" providerId="ADAL" clId="{F21511F9-3F5A-4BA1-A843-C98705859449}" dt="2021-10-20T21:27:23.961" v="1809" actId="26606"/>
          <ac:grpSpMkLst>
            <pc:docMk/>
            <pc:sldMk cId="2787384689" sldId="292"/>
            <ac:grpSpMk id="2059" creationId="{5995D10D-E9C9-47DB-AE7E-801FEF38F5C9}"/>
          </ac:grpSpMkLst>
        </pc:grpChg>
        <pc:picChg chg="add mod ord topLvl">
          <ac:chgData name="Stavros Papageorgiou" userId="fc153b19-d671-43eb-ae72-578184f787bc" providerId="ADAL" clId="{F21511F9-3F5A-4BA1-A843-C98705859449}" dt="2021-10-21T14:38:33.221" v="2658" actId="1076"/>
          <ac:picMkLst>
            <pc:docMk/>
            <pc:sldMk cId="2787384689" sldId="292"/>
            <ac:picMk id="5" creationId="{46CD2740-095D-49F6-AB8A-F6960129D6D4}"/>
          </ac:picMkLst>
        </pc:picChg>
        <pc:picChg chg="add mod">
          <ac:chgData name="Stavros Papageorgiou" userId="fc153b19-d671-43eb-ae72-578184f787bc" providerId="ADAL" clId="{F21511F9-3F5A-4BA1-A843-C98705859449}" dt="2021-10-21T14:38:33.221" v="2658" actId="1076"/>
          <ac:picMkLst>
            <pc:docMk/>
            <pc:sldMk cId="2787384689" sldId="292"/>
            <ac:picMk id="8" creationId="{0E1C6E34-CCF9-41C9-A6DC-7DE1896CFE3F}"/>
          </ac:picMkLst>
        </pc:picChg>
        <pc:picChg chg="add mod">
          <ac:chgData name="Stavros Papageorgiou" userId="fc153b19-d671-43eb-ae72-578184f787bc" providerId="ADAL" clId="{F21511F9-3F5A-4BA1-A843-C98705859449}" dt="2021-10-21T14:38:33.221" v="2658" actId="1076"/>
          <ac:picMkLst>
            <pc:docMk/>
            <pc:sldMk cId="2787384689" sldId="292"/>
            <ac:picMk id="10" creationId="{483403D4-D156-430E-8ECE-233A5C1315C3}"/>
          </ac:picMkLst>
        </pc:picChg>
        <pc:picChg chg="add mod topLvl">
          <ac:chgData name="Stavros Papageorgiou" userId="fc153b19-d671-43eb-ae72-578184f787bc" providerId="ADAL" clId="{F21511F9-3F5A-4BA1-A843-C98705859449}" dt="2021-10-21T14:38:33.221" v="2658" actId="1076"/>
          <ac:picMkLst>
            <pc:docMk/>
            <pc:sldMk cId="2787384689" sldId="292"/>
            <ac:picMk id="2050" creationId="{F697113C-8B2E-4430-8D01-D0CEBCE357A7}"/>
          </ac:picMkLst>
        </pc:picChg>
        <pc:picChg chg="add del mod">
          <ac:chgData name="Stavros Papageorgiou" userId="fc153b19-d671-43eb-ae72-578184f787bc" providerId="ADAL" clId="{F21511F9-3F5A-4BA1-A843-C98705859449}" dt="2021-10-20T21:18:31.776" v="1457" actId="478"/>
          <ac:picMkLst>
            <pc:docMk/>
            <pc:sldMk cId="2787384689" sldId="292"/>
            <ac:picMk id="2052" creationId="{740AE67B-AA0E-46D2-A650-F1EBB464607C}"/>
          </ac:picMkLst>
        </pc:picChg>
        <pc:picChg chg="add mod topLvl">
          <ac:chgData name="Stavros Papageorgiou" userId="fc153b19-d671-43eb-ae72-578184f787bc" providerId="ADAL" clId="{F21511F9-3F5A-4BA1-A843-C98705859449}" dt="2021-10-21T14:38:33.221" v="2658" actId="1076"/>
          <ac:picMkLst>
            <pc:docMk/>
            <pc:sldMk cId="2787384689" sldId="292"/>
            <ac:picMk id="2054" creationId="{392FE107-251D-4670-9BFD-0B64239BC5CC}"/>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0.png"/><Relationship Id="rId4" Type="http://schemas.openxmlformats.org/officeDocument/2006/relationships/image" Target="../media/image4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0.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8EAED-44B4-43A6-BA40-A49EE8DF8249}"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en-US"/>
        </a:p>
      </dgm:t>
    </dgm:pt>
    <dgm:pt modelId="{615B8B73-4515-4362-90B1-C62710BE2620}">
      <dgm:prSet phldrT="[Text]" phldr="0" custT="1"/>
      <dgm:spPr>
        <a:solidFill>
          <a:schemeClr val="accent2"/>
        </a:solidFill>
      </dgm:spPr>
      <dgm:t>
        <a:bodyPr/>
        <a:lstStyle/>
        <a:p>
          <a:pPr rtl="0"/>
          <a:r>
            <a:rPr lang="en-GB" sz="1800" b="1" dirty="0"/>
            <a:t>1. Policies and incentives to promote fire-smart landscape approaches:</a:t>
          </a:r>
          <a:r>
            <a:rPr lang="en-GB" sz="1800" dirty="0"/>
            <a:t> </a:t>
          </a:r>
        </a:p>
        <a:p>
          <a:pPr rtl="0"/>
          <a:r>
            <a:rPr lang="en-GB" sz="1600" i="1" dirty="0"/>
            <a:t>clear legal settings and incentives that remove distortions and encourage appropriate land  management and fire use</a:t>
          </a:r>
          <a:endParaRPr lang="en-US" sz="1600" i="1" dirty="0"/>
        </a:p>
      </dgm:t>
    </dgm:pt>
    <dgm:pt modelId="{B7268AA2-E2D1-4718-BB37-D03891890554}" type="parTrans" cxnId="{F30A0DAC-450F-4CDB-9C50-14547D48A19A}">
      <dgm:prSet/>
      <dgm:spPr/>
      <dgm:t>
        <a:bodyPr/>
        <a:lstStyle/>
        <a:p>
          <a:endParaRPr lang="en-US"/>
        </a:p>
      </dgm:t>
    </dgm:pt>
    <dgm:pt modelId="{585CD2B5-A632-43D0-BA75-918719A334E3}" type="sibTrans" cxnId="{F30A0DAC-450F-4CDB-9C50-14547D48A19A}">
      <dgm:prSet/>
      <dgm:spPr/>
      <dgm:t>
        <a:bodyPr/>
        <a:lstStyle/>
        <a:p>
          <a:endParaRPr lang="en-US"/>
        </a:p>
      </dgm:t>
    </dgm:pt>
    <dgm:pt modelId="{BDC889D9-7B41-4D80-8690-BAAA2E158304}">
      <dgm:prSet phldrT="[Text]" phldr="0" custT="1"/>
      <dgm:spPr>
        <a:solidFill>
          <a:schemeClr val="accent2"/>
        </a:solidFill>
      </dgm:spPr>
      <dgm:t>
        <a:bodyPr anchor="t"/>
        <a:lstStyle/>
        <a:p>
          <a:pPr rtl="0"/>
          <a:r>
            <a:rPr lang="en-GB" sz="1800" b="1" dirty="0"/>
            <a:t>2. Investment in both fire prevention and suppression:</a:t>
          </a:r>
          <a:r>
            <a:rPr lang="en-GB" sz="1800" dirty="0"/>
            <a:t> </a:t>
          </a:r>
        </a:p>
        <a:p>
          <a:pPr rtl="0"/>
          <a:endParaRPr lang="en-GB" sz="1600" dirty="0"/>
        </a:p>
        <a:p>
          <a:pPr rtl="0"/>
          <a:r>
            <a:rPr lang="en-GB" sz="1600" i="1" dirty="0"/>
            <a:t>can result in significant cost-savings and avoidance of loss and damage</a:t>
          </a:r>
          <a:endParaRPr lang="en-US" sz="1600" i="1" dirty="0"/>
        </a:p>
      </dgm:t>
    </dgm:pt>
    <dgm:pt modelId="{5FB0FFD6-D345-44E5-AD0C-AE4DDB37FCC2}" type="parTrans" cxnId="{90E6977B-7CAB-43CD-8218-6FD45B8F28FB}">
      <dgm:prSet/>
      <dgm:spPr/>
      <dgm:t>
        <a:bodyPr/>
        <a:lstStyle/>
        <a:p>
          <a:endParaRPr lang="en-US"/>
        </a:p>
      </dgm:t>
    </dgm:pt>
    <dgm:pt modelId="{ADA71761-2343-4901-AA5C-1611BFE2EF0A}" type="sibTrans" cxnId="{90E6977B-7CAB-43CD-8218-6FD45B8F28FB}">
      <dgm:prSet/>
      <dgm:spPr/>
      <dgm:t>
        <a:bodyPr/>
        <a:lstStyle/>
        <a:p>
          <a:endParaRPr lang="en-US"/>
        </a:p>
      </dgm:t>
    </dgm:pt>
    <dgm:pt modelId="{B24A7A99-F82D-4F38-A69B-35866AF0C9BE}">
      <dgm:prSet phldrT="[Text]" phldr="0" custT="1"/>
      <dgm:spPr>
        <a:solidFill>
          <a:schemeClr val="accent2"/>
        </a:solidFill>
      </dgm:spPr>
      <dgm:t>
        <a:bodyPr anchor="t"/>
        <a:lstStyle/>
        <a:p>
          <a:pPr rtl="0"/>
          <a:r>
            <a:rPr lang="en-GB" sz="1800" b="1" dirty="0"/>
            <a:t>3. Implementation of existing fire management good practices:</a:t>
          </a:r>
          <a:endParaRPr lang="en-GB" sz="1800" b="1" dirty="0">
            <a:latin typeface="Calibri Light" panose="020F0302020204030204"/>
          </a:endParaRPr>
        </a:p>
        <a:p>
          <a:pPr rtl="0"/>
          <a:endParaRPr lang="en-GB" sz="1600" dirty="0"/>
        </a:p>
        <a:p>
          <a:pPr rtl="0"/>
          <a:r>
            <a:rPr lang="en-GB" sz="1600" i="1" dirty="0">
              <a:latin typeface="+mn-lt"/>
            </a:rPr>
            <a:t>strengthening detection and fire danger systems, fuel load management, and working with communities on restoration</a:t>
          </a:r>
        </a:p>
      </dgm:t>
    </dgm:pt>
    <dgm:pt modelId="{1C230781-2E54-4FF1-B72A-F24CF29667F2}" type="parTrans" cxnId="{5B247C8E-95D6-46C7-B812-5498E1DEDA29}">
      <dgm:prSet/>
      <dgm:spPr/>
      <dgm:t>
        <a:bodyPr/>
        <a:lstStyle/>
        <a:p>
          <a:endParaRPr lang="en-US"/>
        </a:p>
      </dgm:t>
    </dgm:pt>
    <dgm:pt modelId="{A2371AB5-FC42-42B8-9934-C688BE63842F}" type="sibTrans" cxnId="{5B247C8E-95D6-46C7-B812-5498E1DEDA29}">
      <dgm:prSet/>
      <dgm:spPr/>
      <dgm:t>
        <a:bodyPr/>
        <a:lstStyle/>
        <a:p>
          <a:endParaRPr lang="en-US"/>
        </a:p>
      </dgm:t>
    </dgm:pt>
    <dgm:pt modelId="{021E413C-7450-4F5D-9D9A-E141E06B0F63}">
      <dgm:prSet phldrT="[Text]" phldr="0" custT="1"/>
      <dgm:spPr>
        <a:solidFill>
          <a:schemeClr val="accent2"/>
        </a:solidFill>
      </dgm:spPr>
      <dgm:t>
        <a:bodyPr anchor="t"/>
        <a:lstStyle/>
        <a:p>
          <a:pPr rtl="0"/>
          <a:r>
            <a:rPr lang="en-GB" sz="1800" b="1" dirty="0">
              <a:latin typeface="+mn-lt"/>
            </a:rPr>
            <a:t>4. Wildfire data collection, analysis, and review:</a:t>
          </a:r>
        </a:p>
        <a:p>
          <a:pPr rtl="0"/>
          <a:endParaRPr lang="en-GB" sz="1800" dirty="0">
            <a:latin typeface="+mn-lt"/>
          </a:endParaRPr>
        </a:p>
        <a:p>
          <a:pPr rtl="0"/>
          <a:r>
            <a:rPr lang="en-GB" sz="1600" i="1" dirty="0">
              <a:latin typeface="+mn-lt"/>
            </a:rPr>
            <a:t>to support </a:t>
          </a:r>
          <a:r>
            <a:rPr lang="en-GB" sz="1600" b="0" i="1" dirty="0">
              <a:latin typeface="+mn-lt"/>
            </a:rPr>
            <a:t>information </a:t>
          </a:r>
          <a:r>
            <a:rPr lang="en-GB" sz="1600" i="1" dirty="0">
              <a:latin typeface="+mn-lt"/>
            </a:rPr>
            <a:t>collection and analysis to improve the understanding of fire causes </a:t>
          </a:r>
        </a:p>
      </dgm:t>
    </dgm:pt>
    <dgm:pt modelId="{7F4D1C77-AE4D-4BAD-BB50-420D32300BA5}" type="parTrans" cxnId="{7050E3C2-3969-4A41-975B-E25D490CC20D}">
      <dgm:prSet/>
      <dgm:spPr/>
      <dgm:t>
        <a:bodyPr/>
        <a:lstStyle/>
        <a:p>
          <a:endParaRPr lang="en-US"/>
        </a:p>
      </dgm:t>
    </dgm:pt>
    <dgm:pt modelId="{A9A330AC-8D29-4F55-A10E-BB2B75DAFA6D}" type="sibTrans" cxnId="{7050E3C2-3969-4A41-975B-E25D490CC20D}">
      <dgm:prSet/>
      <dgm:spPr/>
      <dgm:t>
        <a:bodyPr/>
        <a:lstStyle/>
        <a:p>
          <a:endParaRPr lang="en-US"/>
        </a:p>
      </dgm:t>
    </dgm:pt>
    <dgm:pt modelId="{30BB4C35-45E4-4131-9371-E7E864E82B15}">
      <dgm:prSet phldrT="[Text]" phldr="0" custT="1"/>
      <dgm:spPr>
        <a:solidFill>
          <a:schemeClr val="accent2"/>
        </a:solidFill>
      </dgm:spPr>
      <dgm:t>
        <a:bodyPr anchor="t"/>
        <a:lstStyle/>
        <a:p>
          <a:pPr rtl="0"/>
          <a:r>
            <a:rPr lang="en-GB" sz="1800" b="1" dirty="0"/>
            <a:t>5. Stakeholder coordination and preparedness:</a:t>
          </a:r>
          <a:r>
            <a:rPr lang="en-GB" sz="1800" dirty="0"/>
            <a:t> </a:t>
          </a:r>
        </a:p>
        <a:p>
          <a:pPr rtl="0"/>
          <a:endParaRPr lang="en-GB" sz="1700" dirty="0">
            <a:latin typeface="Calibri Light" panose="020F0302020204030204"/>
          </a:endParaRPr>
        </a:p>
        <a:p>
          <a:pPr rtl="0"/>
          <a:r>
            <a:rPr lang="en-GB" sz="1600" i="1" dirty="0">
              <a:latin typeface="+mn-lt"/>
            </a:rPr>
            <a:t>defining the functions, tasks, and responsibilities of all institutions involved in fire management to enable effective coordination</a:t>
          </a:r>
          <a:endParaRPr lang="en-US" sz="1600" i="1" dirty="0">
            <a:latin typeface="+mn-lt"/>
          </a:endParaRPr>
        </a:p>
      </dgm:t>
    </dgm:pt>
    <dgm:pt modelId="{B8EA12BC-B1BA-4B04-AAC0-7D7F542C130B}" type="parTrans" cxnId="{0F157851-17A5-4D95-9DD3-ADF61628AAF1}">
      <dgm:prSet/>
      <dgm:spPr/>
      <dgm:t>
        <a:bodyPr/>
        <a:lstStyle/>
        <a:p>
          <a:endParaRPr lang="en-US"/>
        </a:p>
      </dgm:t>
    </dgm:pt>
    <dgm:pt modelId="{5C78CFE2-D8BE-46F5-8729-E67E0216A69C}" type="sibTrans" cxnId="{0F157851-17A5-4D95-9DD3-ADF61628AAF1}">
      <dgm:prSet/>
      <dgm:spPr/>
      <dgm:t>
        <a:bodyPr/>
        <a:lstStyle/>
        <a:p>
          <a:endParaRPr lang="en-US"/>
        </a:p>
      </dgm:t>
    </dgm:pt>
    <dgm:pt modelId="{75F33EB8-E62C-44E2-A8F9-1E1539F47081}" type="pres">
      <dgm:prSet presAssocID="{3348EAED-44B4-43A6-BA40-A49EE8DF8249}" presName="diagram" presStyleCnt="0">
        <dgm:presLayoutVars>
          <dgm:dir/>
          <dgm:resizeHandles val="exact"/>
        </dgm:presLayoutVars>
      </dgm:prSet>
      <dgm:spPr/>
      <dgm:t>
        <a:bodyPr/>
        <a:lstStyle/>
        <a:p>
          <a:endParaRPr lang="tr-TR"/>
        </a:p>
      </dgm:t>
    </dgm:pt>
    <dgm:pt modelId="{90E8F0FA-76BD-493A-A0CC-4C6C6F5AAD0C}" type="pres">
      <dgm:prSet presAssocID="{615B8B73-4515-4362-90B1-C62710BE2620}" presName="node" presStyleLbl="node1" presStyleIdx="0" presStyleCnt="5">
        <dgm:presLayoutVars>
          <dgm:bulletEnabled val="1"/>
        </dgm:presLayoutVars>
      </dgm:prSet>
      <dgm:spPr/>
      <dgm:t>
        <a:bodyPr/>
        <a:lstStyle/>
        <a:p>
          <a:endParaRPr lang="tr-TR"/>
        </a:p>
      </dgm:t>
    </dgm:pt>
    <dgm:pt modelId="{2ACD2165-6665-4680-8972-80814EED6F1F}" type="pres">
      <dgm:prSet presAssocID="{585CD2B5-A632-43D0-BA75-918719A334E3}" presName="sibTrans" presStyleCnt="0"/>
      <dgm:spPr/>
    </dgm:pt>
    <dgm:pt modelId="{BF261644-6A1E-46CB-860A-CD0875695139}" type="pres">
      <dgm:prSet presAssocID="{BDC889D9-7B41-4D80-8690-BAAA2E158304}" presName="node" presStyleLbl="node1" presStyleIdx="1" presStyleCnt="5">
        <dgm:presLayoutVars>
          <dgm:bulletEnabled val="1"/>
        </dgm:presLayoutVars>
      </dgm:prSet>
      <dgm:spPr/>
      <dgm:t>
        <a:bodyPr/>
        <a:lstStyle/>
        <a:p>
          <a:endParaRPr lang="tr-TR"/>
        </a:p>
      </dgm:t>
    </dgm:pt>
    <dgm:pt modelId="{341092B2-6E30-4AB8-BD78-AEA828F3C880}" type="pres">
      <dgm:prSet presAssocID="{ADA71761-2343-4901-AA5C-1611BFE2EF0A}" presName="sibTrans" presStyleCnt="0"/>
      <dgm:spPr/>
    </dgm:pt>
    <dgm:pt modelId="{C8FF0AA7-A20F-4EC1-B4D3-75FC4B9DBAE7}" type="pres">
      <dgm:prSet presAssocID="{B24A7A99-F82D-4F38-A69B-35866AF0C9BE}" presName="node" presStyleLbl="node1" presStyleIdx="2" presStyleCnt="5">
        <dgm:presLayoutVars>
          <dgm:bulletEnabled val="1"/>
        </dgm:presLayoutVars>
      </dgm:prSet>
      <dgm:spPr/>
      <dgm:t>
        <a:bodyPr/>
        <a:lstStyle/>
        <a:p>
          <a:endParaRPr lang="tr-TR"/>
        </a:p>
      </dgm:t>
    </dgm:pt>
    <dgm:pt modelId="{DCEE2DF7-1246-4E63-9D82-57C85F4BF135}" type="pres">
      <dgm:prSet presAssocID="{A2371AB5-FC42-42B8-9934-C688BE63842F}" presName="sibTrans" presStyleCnt="0"/>
      <dgm:spPr/>
    </dgm:pt>
    <dgm:pt modelId="{4F6F7E1C-EEF2-4E87-A45E-34B6552B8BBD}" type="pres">
      <dgm:prSet presAssocID="{021E413C-7450-4F5D-9D9A-E141E06B0F63}" presName="node" presStyleLbl="node1" presStyleIdx="3" presStyleCnt="5">
        <dgm:presLayoutVars>
          <dgm:bulletEnabled val="1"/>
        </dgm:presLayoutVars>
      </dgm:prSet>
      <dgm:spPr/>
      <dgm:t>
        <a:bodyPr/>
        <a:lstStyle/>
        <a:p>
          <a:endParaRPr lang="tr-TR"/>
        </a:p>
      </dgm:t>
    </dgm:pt>
    <dgm:pt modelId="{DA4C8CDD-8E86-49D7-99A0-54CB9D982E96}" type="pres">
      <dgm:prSet presAssocID="{A9A330AC-8D29-4F55-A10E-BB2B75DAFA6D}" presName="sibTrans" presStyleCnt="0"/>
      <dgm:spPr/>
    </dgm:pt>
    <dgm:pt modelId="{9AF96100-4378-40B3-ABC3-48357B5EB7D9}" type="pres">
      <dgm:prSet presAssocID="{30BB4C35-45E4-4131-9371-E7E864E82B15}" presName="node" presStyleLbl="node1" presStyleIdx="4" presStyleCnt="5">
        <dgm:presLayoutVars>
          <dgm:bulletEnabled val="1"/>
        </dgm:presLayoutVars>
      </dgm:prSet>
      <dgm:spPr/>
      <dgm:t>
        <a:bodyPr/>
        <a:lstStyle/>
        <a:p>
          <a:endParaRPr lang="tr-TR"/>
        </a:p>
      </dgm:t>
    </dgm:pt>
  </dgm:ptLst>
  <dgm:cxnLst>
    <dgm:cxn modelId="{F30A0DAC-450F-4CDB-9C50-14547D48A19A}" srcId="{3348EAED-44B4-43A6-BA40-A49EE8DF8249}" destId="{615B8B73-4515-4362-90B1-C62710BE2620}" srcOrd="0" destOrd="0" parTransId="{B7268AA2-E2D1-4718-BB37-D03891890554}" sibTransId="{585CD2B5-A632-43D0-BA75-918719A334E3}"/>
    <dgm:cxn modelId="{8A3BB06D-6213-4740-98A0-7585D603AB85}" type="presOf" srcId="{BDC889D9-7B41-4D80-8690-BAAA2E158304}" destId="{BF261644-6A1E-46CB-860A-CD0875695139}" srcOrd="0" destOrd="0" presId="urn:microsoft.com/office/officeart/2005/8/layout/default"/>
    <dgm:cxn modelId="{4CAF995E-C959-4854-B45E-33A732967CA2}" type="presOf" srcId="{3348EAED-44B4-43A6-BA40-A49EE8DF8249}" destId="{75F33EB8-E62C-44E2-A8F9-1E1539F47081}" srcOrd="0" destOrd="0" presId="urn:microsoft.com/office/officeart/2005/8/layout/default"/>
    <dgm:cxn modelId="{90E6977B-7CAB-43CD-8218-6FD45B8F28FB}" srcId="{3348EAED-44B4-43A6-BA40-A49EE8DF8249}" destId="{BDC889D9-7B41-4D80-8690-BAAA2E158304}" srcOrd="1" destOrd="0" parTransId="{5FB0FFD6-D345-44E5-AD0C-AE4DDB37FCC2}" sibTransId="{ADA71761-2343-4901-AA5C-1611BFE2EF0A}"/>
    <dgm:cxn modelId="{0F157851-17A5-4D95-9DD3-ADF61628AAF1}" srcId="{3348EAED-44B4-43A6-BA40-A49EE8DF8249}" destId="{30BB4C35-45E4-4131-9371-E7E864E82B15}" srcOrd="4" destOrd="0" parTransId="{B8EA12BC-B1BA-4B04-AAC0-7D7F542C130B}" sibTransId="{5C78CFE2-D8BE-46F5-8729-E67E0216A69C}"/>
    <dgm:cxn modelId="{648B0BC8-D30D-4DE0-8826-1DA52516A239}" type="presOf" srcId="{615B8B73-4515-4362-90B1-C62710BE2620}" destId="{90E8F0FA-76BD-493A-A0CC-4C6C6F5AAD0C}" srcOrd="0" destOrd="0" presId="urn:microsoft.com/office/officeart/2005/8/layout/default"/>
    <dgm:cxn modelId="{7050E3C2-3969-4A41-975B-E25D490CC20D}" srcId="{3348EAED-44B4-43A6-BA40-A49EE8DF8249}" destId="{021E413C-7450-4F5D-9D9A-E141E06B0F63}" srcOrd="3" destOrd="0" parTransId="{7F4D1C77-AE4D-4BAD-BB50-420D32300BA5}" sibTransId="{A9A330AC-8D29-4F55-A10E-BB2B75DAFA6D}"/>
    <dgm:cxn modelId="{53C5C27A-D874-442C-8C70-15061686FB37}" type="presOf" srcId="{021E413C-7450-4F5D-9D9A-E141E06B0F63}" destId="{4F6F7E1C-EEF2-4E87-A45E-34B6552B8BBD}" srcOrd="0" destOrd="0" presId="urn:microsoft.com/office/officeart/2005/8/layout/default"/>
    <dgm:cxn modelId="{1B08EB59-B8BE-4CBA-A565-71AC88F22D13}" type="presOf" srcId="{B24A7A99-F82D-4F38-A69B-35866AF0C9BE}" destId="{C8FF0AA7-A20F-4EC1-B4D3-75FC4B9DBAE7}" srcOrd="0" destOrd="0" presId="urn:microsoft.com/office/officeart/2005/8/layout/default"/>
    <dgm:cxn modelId="{5B247C8E-95D6-46C7-B812-5498E1DEDA29}" srcId="{3348EAED-44B4-43A6-BA40-A49EE8DF8249}" destId="{B24A7A99-F82D-4F38-A69B-35866AF0C9BE}" srcOrd="2" destOrd="0" parTransId="{1C230781-2E54-4FF1-B72A-F24CF29667F2}" sibTransId="{A2371AB5-FC42-42B8-9934-C688BE63842F}"/>
    <dgm:cxn modelId="{0F4B5097-8399-4D9A-B080-B1BA1F07DC5C}" type="presOf" srcId="{30BB4C35-45E4-4131-9371-E7E864E82B15}" destId="{9AF96100-4378-40B3-ABC3-48357B5EB7D9}" srcOrd="0" destOrd="0" presId="urn:microsoft.com/office/officeart/2005/8/layout/default"/>
    <dgm:cxn modelId="{5BEB3931-64FE-4B5C-9F5B-173B9C47E6CC}" type="presParOf" srcId="{75F33EB8-E62C-44E2-A8F9-1E1539F47081}" destId="{90E8F0FA-76BD-493A-A0CC-4C6C6F5AAD0C}" srcOrd="0" destOrd="0" presId="urn:microsoft.com/office/officeart/2005/8/layout/default"/>
    <dgm:cxn modelId="{26CCA10E-C8FE-44F2-A554-DD32DF0A7657}" type="presParOf" srcId="{75F33EB8-E62C-44E2-A8F9-1E1539F47081}" destId="{2ACD2165-6665-4680-8972-80814EED6F1F}" srcOrd="1" destOrd="0" presId="urn:microsoft.com/office/officeart/2005/8/layout/default"/>
    <dgm:cxn modelId="{48B6F24B-085C-4D04-B7C3-4F82EC31A9C7}" type="presParOf" srcId="{75F33EB8-E62C-44E2-A8F9-1E1539F47081}" destId="{BF261644-6A1E-46CB-860A-CD0875695139}" srcOrd="2" destOrd="0" presId="urn:microsoft.com/office/officeart/2005/8/layout/default"/>
    <dgm:cxn modelId="{67D4BDDA-955E-4DCB-9015-9C29214E8303}" type="presParOf" srcId="{75F33EB8-E62C-44E2-A8F9-1E1539F47081}" destId="{341092B2-6E30-4AB8-BD78-AEA828F3C880}" srcOrd="3" destOrd="0" presId="urn:microsoft.com/office/officeart/2005/8/layout/default"/>
    <dgm:cxn modelId="{38F6A70E-BA2E-41EC-886B-7776F2F62C9D}" type="presParOf" srcId="{75F33EB8-E62C-44E2-A8F9-1E1539F47081}" destId="{C8FF0AA7-A20F-4EC1-B4D3-75FC4B9DBAE7}" srcOrd="4" destOrd="0" presId="urn:microsoft.com/office/officeart/2005/8/layout/default"/>
    <dgm:cxn modelId="{54AD460F-854F-49FF-BFB3-F07F577A8D9B}" type="presParOf" srcId="{75F33EB8-E62C-44E2-A8F9-1E1539F47081}" destId="{DCEE2DF7-1246-4E63-9D82-57C85F4BF135}" srcOrd="5" destOrd="0" presId="urn:microsoft.com/office/officeart/2005/8/layout/default"/>
    <dgm:cxn modelId="{FE9AAE1E-255A-4FE1-B00E-CF357CF570D8}" type="presParOf" srcId="{75F33EB8-E62C-44E2-A8F9-1E1539F47081}" destId="{4F6F7E1C-EEF2-4E87-A45E-34B6552B8BBD}" srcOrd="6" destOrd="0" presId="urn:microsoft.com/office/officeart/2005/8/layout/default"/>
    <dgm:cxn modelId="{884CDD81-ADE4-4523-BEA7-E2BF78465BEF}" type="presParOf" srcId="{75F33EB8-E62C-44E2-A8F9-1E1539F47081}" destId="{DA4C8CDD-8E86-49D7-99A0-54CB9D982E96}" srcOrd="7" destOrd="0" presId="urn:microsoft.com/office/officeart/2005/8/layout/default"/>
    <dgm:cxn modelId="{AC8B8F8A-C479-41A0-9354-AEC86BF8A11E}" type="presParOf" srcId="{75F33EB8-E62C-44E2-A8F9-1E1539F47081}" destId="{9AF96100-4378-40B3-ABC3-48357B5EB7D9}"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F4823C-B119-415F-9BEF-D459E06238E1}"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1A6ED1BB-6C11-40D4-9CBD-47C2AC7062D4}">
      <dgm:prSet custT="1"/>
      <dgm:spPr/>
      <dgm:t>
        <a:bodyPr/>
        <a:lstStyle/>
        <a:p>
          <a:pPr>
            <a:lnSpc>
              <a:spcPct val="100000"/>
            </a:lnSpc>
          </a:pPr>
          <a:r>
            <a:rPr lang="en-US" sz="1400" b="1" dirty="0"/>
            <a:t>Prevention:</a:t>
          </a:r>
          <a:r>
            <a:rPr lang="en-US" sz="1400" dirty="0"/>
            <a:t>  </a:t>
          </a:r>
        </a:p>
        <a:p>
          <a:pPr>
            <a:lnSpc>
              <a:spcPct val="100000"/>
            </a:lnSpc>
          </a:pPr>
          <a:r>
            <a:rPr lang="en-US" sz="1400" dirty="0"/>
            <a:t>The suite of activities that can reduce the incidence and/or severity of fire.  If ignitions can be prevented from happening, fires will not occur to the same extent and severity</a:t>
          </a:r>
        </a:p>
      </dgm:t>
    </dgm:pt>
    <dgm:pt modelId="{7386029C-8D5C-4A35-928D-AB3CF40DDF54}" type="parTrans" cxnId="{B00A76F2-E966-4118-986E-14346A5D0CC5}">
      <dgm:prSet/>
      <dgm:spPr/>
      <dgm:t>
        <a:bodyPr/>
        <a:lstStyle/>
        <a:p>
          <a:endParaRPr lang="en-US" sz="1600"/>
        </a:p>
      </dgm:t>
    </dgm:pt>
    <dgm:pt modelId="{61ED7F17-36D3-4616-9B2A-0CC857D01962}" type="sibTrans" cxnId="{B00A76F2-E966-4118-986E-14346A5D0CC5}">
      <dgm:prSet/>
      <dgm:spPr/>
      <dgm:t>
        <a:bodyPr/>
        <a:lstStyle/>
        <a:p>
          <a:endParaRPr lang="en-US"/>
        </a:p>
      </dgm:t>
    </dgm:pt>
    <dgm:pt modelId="{841DBD38-7AD7-4B56-A414-11C944175D35}">
      <dgm:prSet/>
      <dgm:spPr/>
      <dgm:t>
        <a:bodyPr/>
        <a:lstStyle/>
        <a:p>
          <a:pPr>
            <a:lnSpc>
              <a:spcPct val="100000"/>
            </a:lnSpc>
          </a:pPr>
          <a:r>
            <a:rPr lang="en-US" b="1" dirty="0"/>
            <a:t>Preparedness:</a:t>
          </a:r>
          <a:r>
            <a:rPr lang="en-US" dirty="0"/>
            <a:t> </a:t>
          </a:r>
        </a:p>
        <a:p>
          <a:pPr>
            <a:lnSpc>
              <a:spcPct val="100000"/>
            </a:lnSpc>
          </a:pPr>
          <a:r>
            <a:rPr lang="en-US" dirty="0"/>
            <a:t>Effectively ensuring that all processes required for effective management are operational or able to be operationalized with minimal notice</a:t>
          </a:r>
        </a:p>
      </dgm:t>
    </dgm:pt>
    <dgm:pt modelId="{280EDC15-0903-4B37-A6D4-62858B52389A}" type="parTrans" cxnId="{BDA9ED3A-D524-48F5-95BD-A861BD145051}">
      <dgm:prSet/>
      <dgm:spPr/>
      <dgm:t>
        <a:bodyPr/>
        <a:lstStyle/>
        <a:p>
          <a:endParaRPr lang="en-US" sz="1600"/>
        </a:p>
      </dgm:t>
    </dgm:pt>
    <dgm:pt modelId="{B3C2510F-0BFE-4520-9AB5-1F63BE90EC8A}" type="sibTrans" cxnId="{BDA9ED3A-D524-48F5-95BD-A861BD145051}">
      <dgm:prSet/>
      <dgm:spPr/>
      <dgm:t>
        <a:bodyPr/>
        <a:lstStyle/>
        <a:p>
          <a:endParaRPr lang="en-US"/>
        </a:p>
      </dgm:t>
    </dgm:pt>
    <dgm:pt modelId="{21A7F373-1C35-4895-8448-1AE9830ECC35}">
      <dgm:prSet/>
      <dgm:spPr/>
      <dgm:t>
        <a:bodyPr/>
        <a:lstStyle/>
        <a:p>
          <a:pPr>
            <a:lnSpc>
              <a:spcPct val="100000"/>
            </a:lnSpc>
          </a:pPr>
          <a:r>
            <a:rPr lang="en-US" b="1" dirty="0"/>
            <a:t>Response:</a:t>
          </a:r>
          <a:r>
            <a:rPr lang="en-US" dirty="0"/>
            <a:t> </a:t>
          </a:r>
        </a:p>
        <a:p>
          <a:pPr>
            <a:lnSpc>
              <a:spcPct val="100000"/>
            </a:lnSpc>
          </a:pPr>
          <a:r>
            <a:rPr lang="en-US" dirty="0"/>
            <a:t>Reaction to weather forecast/s or onset of adverse weather, provisions for public announcements about fire potential and for ongoing fires</a:t>
          </a:r>
        </a:p>
      </dgm:t>
    </dgm:pt>
    <dgm:pt modelId="{E1AE8A2A-7327-4921-BDFB-0D0ABCCD8D39}" type="parTrans" cxnId="{03B62916-E33E-4454-B1D0-F69903F0364D}">
      <dgm:prSet/>
      <dgm:spPr/>
      <dgm:t>
        <a:bodyPr/>
        <a:lstStyle/>
        <a:p>
          <a:endParaRPr lang="en-US" sz="1600"/>
        </a:p>
      </dgm:t>
    </dgm:pt>
    <dgm:pt modelId="{74AEE880-D5C9-49AD-B762-B8C3FDBB0763}" type="sibTrans" cxnId="{03B62916-E33E-4454-B1D0-F69903F0364D}">
      <dgm:prSet/>
      <dgm:spPr/>
      <dgm:t>
        <a:bodyPr/>
        <a:lstStyle/>
        <a:p>
          <a:endParaRPr lang="en-US"/>
        </a:p>
      </dgm:t>
    </dgm:pt>
    <dgm:pt modelId="{FEFDAEFF-4ED0-4A0E-A194-E014A7B79E1B}">
      <dgm:prSet/>
      <dgm:spPr/>
      <dgm:t>
        <a:bodyPr/>
        <a:lstStyle/>
        <a:p>
          <a:pPr>
            <a:lnSpc>
              <a:spcPct val="100000"/>
            </a:lnSpc>
          </a:pPr>
          <a:r>
            <a:rPr lang="en-US" b="1" dirty="0"/>
            <a:t>Recovery:</a:t>
          </a:r>
          <a:r>
            <a:rPr lang="en-US" dirty="0"/>
            <a:t> </a:t>
          </a:r>
        </a:p>
        <a:p>
          <a:pPr>
            <a:lnSpc>
              <a:spcPct val="100000"/>
            </a:lnSpc>
          </a:pPr>
          <a:r>
            <a:rPr lang="en-US" dirty="0"/>
            <a:t>Post fire restoration of burnt areas including forest regeneration, repair of damaged facilities, equipment replacement</a:t>
          </a:r>
        </a:p>
      </dgm:t>
    </dgm:pt>
    <dgm:pt modelId="{9C6E0468-1D8D-4AE8-923B-A5D97491F8D4}" type="parTrans" cxnId="{0B67D822-5DA2-4BB0-920C-F6B3EFA199F0}">
      <dgm:prSet/>
      <dgm:spPr/>
      <dgm:t>
        <a:bodyPr/>
        <a:lstStyle/>
        <a:p>
          <a:endParaRPr lang="en-US" sz="1600"/>
        </a:p>
      </dgm:t>
    </dgm:pt>
    <dgm:pt modelId="{BA049F51-0099-47E5-ABD0-775272618962}" type="sibTrans" cxnId="{0B67D822-5DA2-4BB0-920C-F6B3EFA199F0}">
      <dgm:prSet/>
      <dgm:spPr/>
      <dgm:t>
        <a:bodyPr/>
        <a:lstStyle/>
        <a:p>
          <a:endParaRPr lang="en-US"/>
        </a:p>
      </dgm:t>
    </dgm:pt>
    <dgm:pt modelId="{7A237E4A-D4F8-4991-8C2D-E104B6EC206B}" type="pres">
      <dgm:prSet presAssocID="{7AF4823C-B119-415F-9BEF-D459E06238E1}" presName="root" presStyleCnt="0">
        <dgm:presLayoutVars>
          <dgm:dir/>
          <dgm:resizeHandles val="exact"/>
        </dgm:presLayoutVars>
      </dgm:prSet>
      <dgm:spPr/>
      <dgm:t>
        <a:bodyPr/>
        <a:lstStyle/>
        <a:p>
          <a:endParaRPr lang="tr-TR"/>
        </a:p>
      </dgm:t>
    </dgm:pt>
    <dgm:pt modelId="{9E60471A-3E59-47F4-BDEF-B7BC7AA86E44}" type="pres">
      <dgm:prSet presAssocID="{1A6ED1BB-6C11-40D4-9CBD-47C2AC7062D4}" presName="compNode" presStyleCnt="0"/>
      <dgm:spPr/>
    </dgm:pt>
    <dgm:pt modelId="{A6520B4D-388A-4324-9C76-6830C5F7F88D}" type="pres">
      <dgm:prSet presAssocID="{1A6ED1BB-6C11-40D4-9CBD-47C2AC7062D4}"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Explosion"/>
        </a:ext>
      </dgm:extLst>
    </dgm:pt>
    <dgm:pt modelId="{16C520B8-2B05-4A87-B134-A14943854BD2}" type="pres">
      <dgm:prSet presAssocID="{1A6ED1BB-6C11-40D4-9CBD-47C2AC7062D4}" presName="spaceRect" presStyleCnt="0"/>
      <dgm:spPr/>
    </dgm:pt>
    <dgm:pt modelId="{CD02C878-0AF5-426D-8B9D-D5BCBDB1297B}" type="pres">
      <dgm:prSet presAssocID="{1A6ED1BB-6C11-40D4-9CBD-47C2AC7062D4}" presName="textRect" presStyleLbl="revTx" presStyleIdx="0" presStyleCnt="4" custScaleX="118111">
        <dgm:presLayoutVars>
          <dgm:chMax val="1"/>
          <dgm:chPref val="1"/>
        </dgm:presLayoutVars>
      </dgm:prSet>
      <dgm:spPr/>
      <dgm:t>
        <a:bodyPr/>
        <a:lstStyle/>
        <a:p>
          <a:endParaRPr lang="tr-TR"/>
        </a:p>
      </dgm:t>
    </dgm:pt>
    <dgm:pt modelId="{6B1DDDF8-9546-4682-9DD0-9F6B1348070B}" type="pres">
      <dgm:prSet presAssocID="{61ED7F17-36D3-4616-9B2A-0CC857D01962}" presName="sibTrans" presStyleCnt="0"/>
      <dgm:spPr/>
    </dgm:pt>
    <dgm:pt modelId="{9B4CF7A4-30EA-46FA-803D-4D60C2C86C65}" type="pres">
      <dgm:prSet presAssocID="{841DBD38-7AD7-4B56-A414-11C944175D35}" presName="compNode" presStyleCnt="0"/>
      <dgm:spPr/>
    </dgm:pt>
    <dgm:pt modelId="{32FD53C8-2D3A-4991-99D5-F79FBB3BB17D}" type="pres">
      <dgm:prSet presAssocID="{841DBD38-7AD7-4B56-A414-11C944175D3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Hierarchy"/>
        </a:ext>
      </dgm:extLst>
    </dgm:pt>
    <dgm:pt modelId="{D035144B-BACB-497D-99D9-F2AD413CD7EE}" type="pres">
      <dgm:prSet presAssocID="{841DBD38-7AD7-4B56-A414-11C944175D35}" presName="spaceRect" presStyleCnt="0"/>
      <dgm:spPr/>
    </dgm:pt>
    <dgm:pt modelId="{FD2BDA87-45DB-4EA4-8E1B-6D583D21A592}" type="pres">
      <dgm:prSet presAssocID="{841DBD38-7AD7-4B56-A414-11C944175D35}" presName="textRect" presStyleLbl="revTx" presStyleIdx="1" presStyleCnt="4">
        <dgm:presLayoutVars>
          <dgm:chMax val="1"/>
          <dgm:chPref val="1"/>
        </dgm:presLayoutVars>
      </dgm:prSet>
      <dgm:spPr/>
      <dgm:t>
        <a:bodyPr/>
        <a:lstStyle/>
        <a:p>
          <a:endParaRPr lang="tr-TR"/>
        </a:p>
      </dgm:t>
    </dgm:pt>
    <dgm:pt modelId="{BB8889E6-0F85-4D43-A4D4-2F84B464112C}" type="pres">
      <dgm:prSet presAssocID="{B3C2510F-0BFE-4520-9AB5-1F63BE90EC8A}" presName="sibTrans" presStyleCnt="0"/>
      <dgm:spPr/>
    </dgm:pt>
    <dgm:pt modelId="{D9057452-EF87-4282-B257-3CA54F40A07B}" type="pres">
      <dgm:prSet presAssocID="{21A7F373-1C35-4895-8448-1AE9830ECC35}" presName="compNode" presStyleCnt="0"/>
      <dgm:spPr/>
    </dgm:pt>
    <dgm:pt modelId="{5A91CC39-B4D0-4AE2-83BA-44DD61A8C1AF}" type="pres">
      <dgm:prSet presAssocID="{21A7F373-1C35-4895-8448-1AE9830ECC35}"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tr-TR"/>
        </a:p>
      </dgm:t>
      <dgm:extLst>
        <a:ext uri="{E40237B7-FDA0-4F09-8148-C483321AD2D9}">
          <dgm14:cNvPr xmlns:dgm14="http://schemas.microsoft.com/office/drawing/2010/diagram" id="0" name="" descr="Flammable"/>
        </a:ext>
      </dgm:extLst>
    </dgm:pt>
    <dgm:pt modelId="{2D069C8E-4BDB-498D-8CAB-28AC46DD725B}" type="pres">
      <dgm:prSet presAssocID="{21A7F373-1C35-4895-8448-1AE9830ECC35}" presName="spaceRect" presStyleCnt="0"/>
      <dgm:spPr/>
    </dgm:pt>
    <dgm:pt modelId="{F0A0A650-5AD1-439B-8A0B-577F3686B116}" type="pres">
      <dgm:prSet presAssocID="{21A7F373-1C35-4895-8448-1AE9830ECC35}" presName="textRect" presStyleLbl="revTx" presStyleIdx="2" presStyleCnt="4">
        <dgm:presLayoutVars>
          <dgm:chMax val="1"/>
          <dgm:chPref val="1"/>
        </dgm:presLayoutVars>
      </dgm:prSet>
      <dgm:spPr/>
      <dgm:t>
        <a:bodyPr/>
        <a:lstStyle/>
        <a:p>
          <a:endParaRPr lang="tr-TR"/>
        </a:p>
      </dgm:t>
    </dgm:pt>
    <dgm:pt modelId="{50C9EBC4-0089-4B81-B1B1-3AF356666B86}" type="pres">
      <dgm:prSet presAssocID="{74AEE880-D5C9-49AD-B762-B8C3FDBB0763}" presName="sibTrans" presStyleCnt="0"/>
      <dgm:spPr/>
    </dgm:pt>
    <dgm:pt modelId="{73877792-603C-4FEA-B769-D7B106DCDC9C}" type="pres">
      <dgm:prSet presAssocID="{FEFDAEFF-4ED0-4A0E-A194-E014A7B79E1B}" presName="compNode" presStyleCnt="0"/>
      <dgm:spPr/>
    </dgm:pt>
    <dgm:pt modelId="{4D46322A-3941-4C39-8ABF-7327BACCBE60}" type="pres">
      <dgm:prSet presAssocID="{FEFDAEFF-4ED0-4A0E-A194-E014A7B79E1B}"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tr-TR"/>
        </a:p>
      </dgm:t>
      <dgm:extLst>
        <a:ext uri="{E40237B7-FDA0-4F09-8148-C483321AD2D9}">
          <dgm14:cNvPr xmlns:dgm14="http://schemas.microsoft.com/office/drawing/2010/diagram" id="0" name="" descr="Firefighter"/>
        </a:ext>
      </dgm:extLst>
    </dgm:pt>
    <dgm:pt modelId="{0D5CC864-9A8F-45B2-8DB6-F526268F62DF}" type="pres">
      <dgm:prSet presAssocID="{FEFDAEFF-4ED0-4A0E-A194-E014A7B79E1B}" presName="spaceRect" presStyleCnt="0"/>
      <dgm:spPr/>
    </dgm:pt>
    <dgm:pt modelId="{ADF9A654-EBDD-40E7-B5F7-C6822CFFFC20}" type="pres">
      <dgm:prSet presAssocID="{FEFDAEFF-4ED0-4A0E-A194-E014A7B79E1B}" presName="textRect" presStyleLbl="revTx" presStyleIdx="3" presStyleCnt="4">
        <dgm:presLayoutVars>
          <dgm:chMax val="1"/>
          <dgm:chPref val="1"/>
        </dgm:presLayoutVars>
      </dgm:prSet>
      <dgm:spPr/>
      <dgm:t>
        <a:bodyPr/>
        <a:lstStyle/>
        <a:p>
          <a:endParaRPr lang="tr-TR"/>
        </a:p>
      </dgm:t>
    </dgm:pt>
  </dgm:ptLst>
  <dgm:cxnLst>
    <dgm:cxn modelId="{31A373BC-0DD6-472E-BF6F-AD0CD6A67FA4}" type="presOf" srcId="{7AF4823C-B119-415F-9BEF-D459E06238E1}" destId="{7A237E4A-D4F8-4991-8C2D-E104B6EC206B}" srcOrd="0" destOrd="0" presId="urn:microsoft.com/office/officeart/2018/2/layout/IconLabelList"/>
    <dgm:cxn modelId="{0B67D822-5DA2-4BB0-920C-F6B3EFA199F0}" srcId="{7AF4823C-B119-415F-9BEF-D459E06238E1}" destId="{FEFDAEFF-4ED0-4A0E-A194-E014A7B79E1B}" srcOrd="3" destOrd="0" parTransId="{9C6E0468-1D8D-4AE8-923B-A5D97491F8D4}" sibTransId="{BA049F51-0099-47E5-ABD0-775272618962}"/>
    <dgm:cxn modelId="{D15BE7BF-EB6E-47FE-AFD0-A34C27C03659}" type="presOf" srcId="{1A6ED1BB-6C11-40D4-9CBD-47C2AC7062D4}" destId="{CD02C878-0AF5-426D-8B9D-D5BCBDB1297B}" srcOrd="0" destOrd="0" presId="urn:microsoft.com/office/officeart/2018/2/layout/IconLabelList"/>
    <dgm:cxn modelId="{B00A76F2-E966-4118-986E-14346A5D0CC5}" srcId="{7AF4823C-B119-415F-9BEF-D459E06238E1}" destId="{1A6ED1BB-6C11-40D4-9CBD-47C2AC7062D4}" srcOrd="0" destOrd="0" parTransId="{7386029C-8D5C-4A35-928D-AB3CF40DDF54}" sibTransId="{61ED7F17-36D3-4616-9B2A-0CC857D01962}"/>
    <dgm:cxn modelId="{A88C1956-DCA9-494C-A4D0-E0A567049E9A}" type="presOf" srcId="{FEFDAEFF-4ED0-4A0E-A194-E014A7B79E1B}" destId="{ADF9A654-EBDD-40E7-B5F7-C6822CFFFC20}" srcOrd="0" destOrd="0" presId="urn:microsoft.com/office/officeart/2018/2/layout/IconLabelList"/>
    <dgm:cxn modelId="{0376E67D-B3D8-4927-8C15-F6B8A44563BE}" type="presOf" srcId="{841DBD38-7AD7-4B56-A414-11C944175D35}" destId="{FD2BDA87-45DB-4EA4-8E1B-6D583D21A592}" srcOrd="0" destOrd="0" presId="urn:microsoft.com/office/officeart/2018/2/layout/IconLabelList"/>
    <dgm:cxn modelId="{BDA9ED3A-D524-48F5-95BD-A861BD145051}" srcId="{7AF4823C-B119-415F-9BEF-D459E06238E1}" destId="{841DBD38-7AD7-4B56-A414-11C944175D35}" srcOrd="1" destOrd="0" parTransId="{280EDC15-0903-4B37-A6D4-62858B52389A}" sibTransId="{B3C2510F-0BFE-4520-9AB5-1F63BE90EC8A}"/>
    <dgm:cxn modelId="{58BC7CC5-FA37-48C7-861C-F55D3AEB44BE}" type="presOf" srcId="{21A7F373-1C35-4895-8448-1AE9830ECC35}" destId="{F0A0A650-5AD1-439B-8A0B-577F3686B116}" srcOrd="0" destOrd="0" presId="urn:microsoft.com/office/officeart/2018/2/layout/IconLabelList"/>
    <dgm:cxn modelId="{03B62916-E33E-4454-B1D0-F69903F0364D}" srcId="{7AF4823C-B119-415F-9BEF-D459E06238E1}" destId="{21A7F373-1C35-4895-8448-1AE9830ECC35}" srcOrd="2" destOrd="0" parTransId="{E1AE8A2A-7327-4921-BDFB-0D0ABCCD8D39}" sibTransId="{74AEE880-D5C9-49AD-B762-B8C3FDBB0763}"/>
    <dgm:cxn modelId="{79456D11-7901-425B-8AC6-C2D03E7BEC39}" type="presParOf" srcId="{7A237E4A-D4F8-4991-8C2D-E104B6EC206B}" destId="{9E60471A-3E59-47F4-BDEF-B7BC7AA86E44}" srcOrd="0" destOrd="0" presId="urn:microsoft.com/office/officeart/2018/2/layout/IconLabelList"/>
    <dgm:cxn modelId="{460805C7-61E1-458F-888F-99F79522B5F2}" type="presParOf" srcId="{9E60471A-3E59-47F4-BDEF-B7BC7AA86E44}" destId="{A6520B4D-388A-4324-9C76-6830C5F7F88D}" srcOrd="0" destOrd="0" presId="urn:microsoft.com/office/officeart/2018/2/layout/IconLabelList"/>
    <dgm:cxn modelId="{27CB8809-138A-4551-ACD8-DB1F0EBA8DDA}" type="presParOf" srcId="{9E60471A-3E59-47F4-BDEF-B7BC7AA86E44}" destId="{16C520B8-2B05-4A87-B134-A14943854BD2}" srcOrd="1" destOrd="0" presId="urn:microsoft.com/office/officeart/2018/2/layout/IconLabelList"/>
    <dgm:cxn modelId="{8F2349FE-1DEA-43FD-9788-3CA71003E4F9}" type="presParOf" srcId="{9E60471A-3E59-47F4-BDEF-B7BC7AA86E44}" destId="{CD02C878-0AF5-426D-8B9D-D5BCBDB1297B}" srcOrd="2" destOrd="0" presId="urn:microsoft.com/office/officeart/2018/2/layout/IconLabelList"/>
    <dgm:cxn modelId="{E2BE9803-280E-4A95-926B-08B6B6EED741}" type="presParOf" srcId="{7A237E4A-D4F8-4991-8C2D-E104B6EC206B}" destId="{6B1DDDF8-9546-4682-9DD0-9F6B1348070B}" srcOrd="1" destOrd="0" presId="urn:microsoft.com/office/officeart/2018/2/layout/IconLabelList"/>
    <dgm:cxn modelId="{90B33A75-EB57-4751-9B3D-54043809F483}" type="presParOf" srcId="{7A237E4A-D4F8-4991-8C2D-E104B6EC206B}" destId="{9B4CF7A4-30EA-46FA-803D-4D60C2C86C65}" srcOrd="2" destOrd="0" presId="urn:microsoft.com/office/officeart/2018/2/layout/IconLabelList"/>
    <dgm:cxn modelId="{53D2F2C9-1DF8-41D3-9B58-84AD9349EA1D}" type="presParOf" srcId="{9B4CF7A4-30EA-46FA-803D-4D60C2C86C65}" destId="{32FD53C8-2D3A-4991-99D5-F79FBB3BB17D}" srcOrd="0" destOrd="0" presId="urn:microsoft.com/office/officeart/2018/2/layout/IconLabelList"/>
    <dgm:cxn modelId="{4DFF6482-7251-4B94-89E3-0D7F4E4FC48D}" type="presParOf" srcId="{9B4CF7A4-30EA-46FA-803D-4D60C2C86C65}" destId="{D035144B-BACB-497D-99D9-F2AD413CD7EE}" srcOrd="1" destOrd="0" presId="urn:microsoft.com/office/officeart/2018/2/layout/IconLabelList"/>
    <dgm:cxn modelId="{AC6A9936-D8A7-48CA-9891-9F836BC4C392}" type="presParOf" srcId="{9B4CF7A4-30EA-46FA-803D-4D60C2C86C65}" destId="{FD2BDA87-45DB-4EA4-8E1B-6D583D21A592}" srcOrd="2" destOrd="0" presId="urn:microsoft.com/office/officeart/2018/2/layout/IconLabelList"/>
    <dgm:cxn modelId="{6A62E182-1C1B-42FE-A048-C8ED1BF63EA9}" type="presParOf" srcId="{7A237E4A-D4F8-4991-8C2D-E104B6EC206B}" destId="{BB8889E6-0F85-4D43-A4D4-2F84B464112C}" srcOrd="3" destOrd="0" presId="urn:microsoft.com/office/officeart/2018/2/layout/IconLabelList"/>
    <dgm:cxn modelId="{FEB6E07D-4C5C-4FF7-A3AB-6F42064EF0D3}" type="presParOf" srcId="{7A237E4A-D4F8-4991-8C2D-E104B6EC206B}" destId="{D9057452-EF87-4282-B257-3CA54F40A07B}" srcOrd="4" destOrd="0" presId="urn:microsoft.com/office/officeart/2018/2/layout/IconLabelList"/>
    <dgm:cxn modelId="{52BE3C4B-7990-4F6B-B966-353A9AB9CBB7}" type="presParOf" srcId="{D9057452-EF87-4282-B257-3CA54F40A07B}" destId="{5A91CC39-B4D0-4AE2-83BA-44DD61A8C1AF}" srcOrd="0" destOrd="0" presId="urn:microsoft.com/office/officeart/2018/2/layout/IconLabelList"/>
    <dgm:cxn modelId="{00EB1ACB-9293-44B6-BBFD-3B98D59161FD}" type="presParOf" srcId="{D9057452-EF87-4282-B257-3CA54F40A07B}" destId="{2D069C8E-4BDB-498D-8CAB-28AC46DD725B}" srcOrd="1" destOrd="0" presId="urn:microsoft.com/office/officeart/2018/2/layout/IconLabelList"/>
    <dgm:cxn modelId="{0701A683-7C6F-4864-831E-410761AE516B}" type="presParOf" srcId="{D9057452-EF87-4282-B257-3CA54F40A07B}" destId="{F0A0A650-5AD1-439B-8A0B-577F3686B116}" srcOrd="2" destOrd="0" presId="urn:microsoft.com/office/officeart/2018/2/layout/IconLabelList"/>
    <dgm:cxn modelId="{3F6E503C-6BB0-4C6F-85C5-08626AD67073}" type="presParOf" srcId="{7A237E4A-D4F8-4991-8C2D-E104B6EC206B}" destId="{50C9EBC4-0089-4B81-B1B1-3AF356666B86}" srcOrd="5" destOrd="0" presId="urn:microsoft.com/office/officeart/2018/2/layout/IconLabelList"/>
    <dgm:cxn modelId="{490BDAF4-04E8-4CAB-A86B-09B26B29BF70}" type="presParOf" srcId="{7A237E4A-D4F8-4991-8C2D-E104B6EC206B}" destId="{73877792-603C-4FEA-B769-D7B106DCDC9C}" srcOrd="6" destOrd="0" presId="urn:microsoft.com/office/officeart/2018/2/layout/IconLabelList"/>
    <dgm:cxn modelId="{15939B61-BB6C-462E-B2E1-1144452C2AEA}" type="presParOf" srcId="{73877792-603C-4FEA-B769-D7B106DCDC9C}" destId="{4D46322A-3941-4C39-8ABF-7327BACCBE60}" srcOrd="0" destOrd="0" presId="urn:microsoft.com/office/officeart/2018/2/layout/IconLabelList"/>
    <dgm:cxn modelId="{3D72B4F8-8050-403E-B692-BA6E8294DF9E}" type="presParOf" srcId="{73877792-603C-4FEA-B769-D7B106DCDC9C}" destId="{0D5CC864-9A8F-45B2-8DB6-F526268F62DF}" srcOrd="1" destOrd="0" presId="urn:microsoft.com/office/officeart/2018/2/layout/IconLabelList"/>
    <dgm:cxn modelId="{51C3C5AF-834E-4204-848C-16DA52F1DB0E}" type="presParOf" srcId="{73877792-603C-4FEA-B769-D7B106DCDC9C}" destId="{ADF9A654-EBDD-40E7-B5F7-C6822CFFFC20}"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8F0FA-76BD-493A-A0CC-4C6C6F5AAD0C}">
      <dsp:nvSpPr>
        <dsp:cNvPr id="0" name=""/>
        <dsp:cNvSpPr/>
      </dsp:nvSpPr>
      <dsp:spPr>
        <a:xfrm>
          <a:off x="836" y="85282"/>
          <a:ext cx="3263354" cy="195801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b="1" kern="1200" dirty="0"/>
            <a:t>1. Policies and incentives to promote fire-smart landscape approaches:</a:t>
          </a:r>
          <a:r>
            <a:rPr lang="en-GB" sz="1800" kern="1200" dirty="0"/>
            <a:t> </a:t>
          </a:r>
        </a:p>
        <a:p>
          <a:pPr lvl="0" algn="ctr" defTabSz="800100" rtl="0">
            <a:lnSpc>
              <a:spcPct val="90000"/>
            </a:lnSpc>
            <a:spcBef>
              <a:spcPct val="0"/>
            </a:spcBef>
            <a:spcAft>
              <a:spcPct val="35000"/>
            </a:spcAft>
          </a:pPr>
          <a:r>
            <a:rPr lang="en-GB" sz="1600" i="1" kern="1200" dirty="0"/>
            <a:t>clear legal settings and incentives that remove distortions and encourage appropriate land  management and fire use</a:t>
          </a:r>
          <a:endParaRPr lang="en-US" sz="1600" i="1" kern="1200" dirty="0"/>
        </a:p>
      </dsp:txBody>
      <dsp:txXfrm>
        <a:off x="836" y="85282"/>
        <a:ext cx="3263354" cy="1958012"/>
      </dsp:txXfrm>
    </dsp:sp>
    <dsp:sp modelId="{BF261644-6A1E-46CB-860A-CD0875695139}">
      <dsp:nvSpPr>
        <dsp:cNvPr id="0" name=""/>
        <dsp:cNvSpPr/>
      </dsp:nvSpPr>
      <dsp:spPr>
        <a:xfrm>
          <a:off x="3590526" y="85282"/>
          <a:ext cx="3263354" cy="195801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GB" sz="1800" b="1" kern="1200" dirty="0"/>
            <a:t>2. Investment in both fire prevention and suppression:</a:t>
          </a:r>
          <a:r>
            <a:rPr lang="en-GB" sz="1800" kern="1200" dirty="0"/>
            <a:t> </a:t>
          </a:r>
        </a:p>
        <a:p>
          <a:pPr lvl="0" algn="ctr" defTabSz="800100" rtl="0">
            <a:lnSpc>
              <a:spcPct val="90000"/>
            </a:lnSpc>
            <a:spcBef>
              <a:spcPct val="0"/>
            </a:spcBef>
            <a:spcAft>
              <a:spcPct val="35000"/>
            </a:spcAft>
          </a:pPr>
          <a:endParaRPr lang="en-GB" sz="1600" kern="1200" dirty="0"/>
        </a:p>
        <a:p>
          <a:pPr lvl="0" algn="ctr" defTabSz="800100" rtl="0">
            <a:lnSpc>
              <a:spcPct val="90000"/>
            </a:lnSpc>
            <a:spcBef>
              <a:spcPct val="0"/>
            </a:spcBef>
            <a:spcAft>
              <a:spcPct val="35000"/>
            </a:spcAft>
          </a:pPr>
          <a:r>
            <a:rPr lang="en-GB" sz="1600" i="1" kern="1200" dirty="0"/>
            <a:t>can result in significant cost-savings and avoidance of loss and damage</a:t>
          </a:r>
          <a:endParaRPr lang="en-US" sz="1600" i="1" kern="1200" dirty="0"/>
        </a:p>
      </dsp:txBody>
      <dsp:txXfrm>
        <a:off x="3590526" y="85282"/>
        <a:ext cx="3263354" cy="1958012"/>
      </dsp:txXfrm>
    </dsp:sp>
    <dsp:sp modelId="{C8FF0AA7-A20F-4EC1-B4D3-75FC4B9DBAE7}">
      <dsp:nvSpPr>
        <dsp:cNvPr id="0" name=""/>
        <dsp:cNvSpPr/>
      </dsp:nvSpPr>
      <dsp:spPr>
        <a:xfrm>
          <a:off x="836" y="2369631"/>
          <a:ext cx="3263354" cy="195801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GB" sz="1800" b="1" kern="1200" dirty="0"/>
            <a:t>3. Implementation of existing fire management good practices:</a:t>
          </a:r>
          <a:endParaRPr lang="en-GB" sz="1800" b="1" kern="1200" dirty="0">
            <a:latin typeface="Calibri Light" panose="020F0302020204030204"/>
          </a:endParaRPr>
        </a:p>
        <a:p>
          <a:pPr lvl="0" algn="ctr" defTabSz="800100" rtl="0">
            <a:lnSpc>
              <a:spcPct val="90000"/>
            </a:lnSpc>
            <a:spcBef>
              <a:spcPct val="0"/>
            </a:spcBef>
            <a:spcAft>
              <a:spcPct val="35000"/>
            </a:spcAft>
          </a:pPr>
          <a:endParaRPr lang="en-GB" sz="1600" kern="1200" dirty="0"/>
        </a:p>
        <a:p>
          <a:pPr lvl="0" algn="ctr" defTabSz="800100" rtl="0">
            <a:lnSpc>
              <a:spcPct val="90000"/>
            </a:lnSpc>
            <a:spcBef>
              <a:spcPct val="0"/>
            </a:spcBef>
            <a:spcAft>
              <a:spcPct val="35000"/>
            </a:spcAft>
          </a:pPr>
          <a:r>
            <a:rPr lang="en-GB" sz="1600" i="1" kern="1200" dirty="0">
              <a:latin typeface="+mn-lt"/>
            </a:rPr>
            <a:t>strengthening detection and fire danger systems, fuel load management, and working with communities on restoration</a:t>
          </a:r>
        </a:p>
      </dsp:txBody>
      <dsp:txXfrm>
        <a:off x="836" y="2369631"/>
        <a:ext cx="3263354" cy="1958012"/>
      </dsp:txXfrm>
    </dsp:sp>
    <dsp:sp modelId="{4F6F7E1C-EEF2-4E87-A45E-34B6552B8BBD}">
      <dsp:nvSpPr>
        <dsp:cNvPr id="0" name=""/>
        <dsp:cNvSpPr/>
      </dsp:nvSpPr>
      <dsp:spPr>
        <a:xfrm>
          <a:off x="3590526" y="2369631"/>
          <a:ext cx="3263354" cy="195801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GB" sz="1800" b="1" kern="1200" dirty="0">
              <a:latin typeface="+mn-lt"/>
            </a:rPr>
            <a:t>4. Wildfire data collection, analysis, and review:</a:t>
          </a:r>
        </a:p>
        <a:p>
          <a:pPr lvl="0" algn="ctr" defTabSz="800100" rtl="0">
            <a:lnSpc>
              <a:spcPct val="90000"/>
            </a:lnSpc>
            <a:spcBef>
              <a:spcPct val="0"/>
            </a:spcBef>
            <a:spcAft>
              <a:spcPct val="35000"/>
            </a:spcAft>
          </a:pPr>
          <a:endParaRPr lang="en-GB" sz="1800" kern="1200" dirty="0">
            <a:latin typeface="+mn-lt"/>
          </a:endParaRPr>
        </a:p>
        <a:p>
          <a:pPr lvl="0" algn="ctr" defTabSz="800100" rtl="0">
            <a:lnSpc>
              <a:spcPct val="90000"/>
            </a:lnSpc>
            <a:spcBef>
              <a:spcPct val="0"/>
            </a:spcBef>
            <a:spcAft>
              <a:spcPct val="35000"/>
            </a:spcAft>
          </a:pPr>
          <a:r>
            <a:rPr lang="en-GB" sz="1600" i="1" kern="1200" dirty="0">
              <a:latin typeface="+mn-lt"/>
            </a:rPr>
            <a:t>to support </a:t>
          </a:r>
          <a:r>
            <a:rPr lang="en-GB" sz="1600" b="0" i="1" kern="1200" dirty="0">
              <a:latin typeface="+mn-lt"/>
            </a:rPr>
            <a:t>information </a:t>
          </a:r>
          <a:r>
            <a:rPr lang="en-GB" sz="1600" i="1" kern="1200" dirty="0">
              <a:latin typeface="+mn-lt"/>
            </a:rPr>
            <a:t>collection and analysis to improve the understanding of fire causes </a:t>
          </a:r>
        </a:p>
      </dsp:txBody>
      <dsp:txXfrm>
        <a:off x="3590526" y="2369631"/>
        <a:ext cx="3263354" cy="1958012"/>
      </dsp:txXfrm>
    </dsp:sp>
    <dsp:sp modelId="{9AF96100-4378-40B3-ABC3-48357B5EB7D9}">
      <dsp:nvSpPr>
        <dsp:cNvPr id="0" name=""/>
        <dsp:cNvSpPr/>
      </dsp:nvSpPr>
      <dsp:spPr>
        <a:xfrm>
          <a:off x="1795681" y="4653979"/>
          <a:ext cx="3263354" cy="195801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GB" sz="1800" b="1" kern="1200" dirty="0"/>
            <a:t>5. Stakeholder coordination and preparedness:</a:t>
          </a:r>
          <a:r>
            <a:rPr lang="en-GB" sz="1800" kern="1200" dirty="0"/>
            <a:t> </a:t>
          </a:r>
        </a:p>
        <a:p>
          <a:pPr lvl="0" algn="ctr" defTabSz="800100" rtl="0">
            <a:lnSpc>
              <a:spcPct val="90000"/>
            </a:lnSpc>
            <a:spcBef>
              <a:spcPct val="0"/>
            </a:spcBef>
            <a:spcAft>
              <a:spcPct val="35000"/>
            </a:spcAft>
          </a:pPr>
          <a:endParaRPr lang="en-GB" sz="1700" kern="1200" dirty="0">
            <a:latin typeface="Calibri Light" panose="020F0302020204030204"/>
          </a:endParaRPr>
        </a:p>
        <a:p>
          <a:pPr lvl="0" algn="ctr" defTabSz="800100" rtl="0">
            <a:lnSpc>
              <a:spcPct val="90000"/>
            </a:lnSpc>
            <a:spcBef>
              <a:spcPct val="0"/>
            </a:spcBef>
            <a:spcAft>
              <a:spcPct val="35000"/>
            </a:spcAft>
          </a:pPr>
          <a:r>
            <a:rPr lang="en-GB" sz="1600" i="1" kern="1200" dirty="0">
              <a:latin typeface="+mn-lt"/>
            </a:rPr>
            <a:t>defining the functions, tasks, and responsibilities of all institutions involved in fire management to enable effective coordination</a:t>
          </a:r>
          <a:endParaRPr lang="en-US" sz="1600" i="1" kern="1200" dirty="0">
            <a:latin typeface="+mn-lt"/>
          </a:endParaRPr>
        </a:p>
      </dsp:txBody>
      <dsp:txXfrm>
        <a:off x="1795681" y="4653979"/>
        <a:ext cx="3263354" cy="1958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20B4D-388A-4324-9C76-6830C5F7F88D}">
      <dsp:nvSpPr>
        <dsp:cNvPr id="0" name=""/>
        <dsp:cNvSpPr/>
      </dsp:nvSpPr>
      <dsp:spPr>
        <a:xfrm>
          <a:off x="642790" y="136410"/>
          <a:ext cx="753046" cy="75304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02C878-0AF5-426D-8B9D-D5BCBDB1297B}">
      <dsp:nvSpPr>
        <dsp:cNvPr id="0" name=""/>
        <dsp:cNvSpPr/>
      </dsp:nvSpPr>
      <dsp:spPr>
        <a:xfrm>
          <a:off x="31057" y="1327106"/>
          <a:ext cx="1976513" cy="1725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1400" b="1" kern="1200" dirty="0"/>
            <a:t>Prevention:</a:t>
          </a:r>
          <a:r>
            <a:rPr lang="en-US" sz="1400" kern="1200" dirty="0"/>
            <a:t>  </a:t>
          </a:r>
        </a:p>
        <a:p>
          <a:pPr lvl="0" algn="ctr" defTabSz="622300">
            <a:lnSpc>
              <a:spcPct val="100000"/>
            </a:lnSpc>
            <a:spcBef>
              <a:spcPct val="0"/>
            </a:spcBef>
            <a:spcAft>
              <a:spcPct val="35000"/>
            </a:spcAft>
          </a:pPr>
          <a:r>
            <a:rPr lang="en-US" sz="1400" kern="1200" dirty="0"/>
            <a:t>The suite of activities that can reduce the incidence and/or severity of fire.  If ignitions can be prevented from happening, fires will not occur to the same extent and severity</a:t>
          </a:r>
        </a:p>
      </dsp:txBody>
      <dsp:txXfrm>
        <a:off x="31057" y="1327106"/>
        <a:ext cx="1976513" cy="1725732"/>
      </dsp:txXfrm>
    </dsp:sp>
    <dsp:sp modelId="{32FD53C8-2D3A-4991-99D5-F79FBB3BB17D}">
      <dsp:nvSpPr>
        <dsp:cNvPr id="0" name=""/>
        <dsp:cNvSpPr/>
      </dsp:nvSpPr>
      <dsp:spPr>
        <a:xfrm>
          <a:off x="2760617" y="136410"/>
          <a:ext cx="753046" cy="75304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2BDA87-45DB-4EA4-8E1B-6D583D21A592}">
      <dsp:nvSpPr>
        <dsp:cNvPr id="0" name=""/>
        <dsp:cNvSpPr/>
      </dsp:nvSpPr>
      <dsp:spPr>
        <a:xfrm>
          <a:off x="2300422" y="1327106"/>
          <a:ext cx="1673437" cy="1725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pPr>
          <a:r>
            <a:rPr lang="en-US" sz="1300" b="1" kern="1200" dirty="0"/>
            <a:t>Preparedness:</a:t>
          </a:r>
          <a:r>
            <a:rPr lang="en-US" sz="1300" kern="1200" dirty="0"/>
            <a:t> </a:t>
          </a:r>
        </a:p>
        <a:p>
          <a:pPr lvl="0" algn="ctr" defTabSz="577850">
            <a:lnSpc>
              <a:spcPct val="100000"/>
            </a:lnSpc>
            <a:spcBef>
              <a:spcPct val="0"/>
            </a:spcBef>
            <a:spcAft>
              <a:spcPct val="35000"/>
            </a:spcAft>
          </a:pPr>
          <a:r>
            <a:rPr lang="en-US" sz="1300" kern="1200" dirty="0"/>
            <a:t>Effectively ensuring that all processes required for effective management are operational or able to be operationalized with minimal notice</a:t>
          </a:r>
        </a:p>
      </dsp:txBody>
      <dsp:txXfrm>
        <a:off x="2300422" y="1327106"/>
        <a:ext cx="1673437" cy="1725732"/>
      </dsp:txXfrm>
    </dsp:sp>
    <dsp:sp modelId="{5A91CC39-B4D0-4AE2-83BA-44DD61A8C1AF}">
      <dsp:nvSpPr>
        <dsp:cNvPr id="0" name=""/>
        <dsp:cNvSpPr/>
      </dsp:nvSpPr>
      <dsp:spPr>
        <a:xfrm>
          <a:off x="4726906" y="136410"/>
          <a:ext cx="753046" cy="75304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A0A650-5AD1-439B-8A0B-577F3686B116}">
      <dsp:nvSpPr>
        <dsp:cNvPr id="0" name=""/>
        <dsp:cNvSpPr/>
      </dsp:nvSpPr>
      <dsp:spPr>
        <a:xfrm>
          <a:off x="4266711" y="1327106"/>
          <a:ext cx="1673437" cy="1725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pPr>
          <a:r>
            <a:rPr lang="en-US" sz="1300" b="1" kern="1200" dirty="0"/>
            <a:t>Response:</a:t>
          </a:r>
          <a:r>
            <a:rPr lang="en-US" sz="1300" kern="1200" dirty="0"/>
            <a:t> </a:t>
          </a:r>
        </a:p>
        <a:p>
          <a:pPr lvl="0" algn="ctr" defTabSz="577850">
            <a:lnSpc>
              <a:spcPct val="100000"/>
            </a:lnSpc>
            <a:spcBef>
              <a:spcPct val="0"/>
            </a:spcBef>
            <a:spcAft>
              <a:spcPct val="35000"/>
            </a:spcAft>
          </a:pPr>
          <a:r>
            <a:rPr lang="en-US" sz="1300" kern="1200" dirty="0"/>
            <a:t>Reaction to weather forecast/s or onset of adverse weather, provisions for public announcements about fire potential and for ongoing fires</a:t>
          </a:r>
        </a:p>
      </dsp:txBody>
      <dsp:txXfrm>
        <a:off x="4266711" y="1327106"/>
        <a:ext cx="1673437" cy="1725732"/>
      </dsp:txXfrm>
    </dsp:sp>
    <dsp:sp modelId="{4D46322A-3941-4C39-8ABF-7327BACCBE60}">
      <dsp:nvSpPr>
        <dsp:cNvPr id="0" name=""/>
        <dsp:cNvSpPr/>
      </dsp:nvSpPr>
      <dsp:spPr>
        <a:xfrm>
          <a:off x="6693195" y="136410"/>
          <a:ext cx="753046" cy="75304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F9A654-EBDD-40E7-B5F7-C6822CFFFC20}">
      <dsp:nvSpPr>
        <dsp:cNvPr id="0" name=""/>
        <dsp:cNvSpPr/>
      </dsp:nvSpPr>
      <dsp:spPr>
        <a:xfrm>
          <a:off x="6233000" y="1327106"/>
          <a:ext cx="1673437" cy="1725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pPr>
          <a:r>
            <a:rPr lang="en-US" sz="1300" b="1" kern="1200" dirty="0"/>
            <a:t>Recovery:</a:t>
          </a:r>
          <a:r>
            <a:rPr lang="en-US" sz="1300" kern="1200" dirty="0"/>
            <a:t> </a:t>
          </a:r>
        </a:p>
        <a:p>
          <a:pPr lvl="0" algn="ctr" defTabSz="577850">
            <a:lnSpc>
              <a:spcPct val="100000"/>
            </a:lnSpc>
            <a:spcBef>
              <a:spcPct val="0"/>
            </a:spcBef>
            <a:spcAft>
              <a:spcPct val="35000"/>
            </a:spcAft>
          </a:pPr>
          <a:r>
            <a:rPr lang="en-US" sz="1300" kern="1200" dirty="0"/>
            <a:t>Post fire restoration of burnt areas including forest regeneration, repair of damaged facilities, equipment replacement</a:t>
          </a:r>
        </a:p>
      </dsp:txBody>
      <dsp:txXfrm>
        <a:off x="6233000" y="1327106"/>
        <a:ext cx="1673437" cy="17257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1C0AB-E173-4F58-B4A3-CEEC0EA48D26}" type="datetimeFigureOut">
              <a:rPr lang="en-US"/>
              <a:t>10/29/2022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DB2FF-7F22-476C-A9D4-884011430922}" type="slidenum">
              <a:rPr lang="en-US"/>
              <a:t>‹#›</a:t>
            </a:fld>
            <a:endParaRPr lang="en-US"/>
          </a:p>
        </p:txBody>
      </p:sp>
    </p:spTree>
    <p:extLst>
      <p:ext uri="{BB962C8B-B14F-4D97-AF65-F5344CB8AC3E}">
        <p14:creationId xmlns:p14="http://schemas.microsoft.com/office/powerpoint/2010/main" val="2517265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conomist.com/europe/2021/08/07/turkeys-deadly-fires-raise-the-heat-for-erdoga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mithsonianmag.com/smart-news/could-goats-help-solve-portugals-wildfire-crisis-180972933/"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science.org.au/curious/earth-environment/how-we-fight-bushfires" TargetMode="External"/><Relationship Id="rId4" Type="http://schemas.openxmlformats.org/officeDocument/2006/relationships/hyperlink" Target="https://www.fs.usda.gov/science-technology/fire/after-fir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orbes.com/sites/michaelmarshalleurope/2018/10/30/brazil-has-been-slowing-the-destruction-of-the-amazon-rainforest/?sh=538be475660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usinessinsider.com/theres-a-lake-in-kazakhstan-where-trees-grow-upside-down-2018-1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urriyetdailynews.com/two-more-die-in-southern-turkey-forest-fires-death-toll-at-six-16671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urriyetdailynews.com/two-more-die-in-southern-turkey-forest-fires-death-toll-at-six-166718"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olitico.eu/article/turkey-forest-fire-climate-change-polic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dailysabah.com/turkey/driven-away-by-forest-fires-wild-horses-return-to-turkeys-antalya/new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lobalforestwatch.org/dashboards/country/TUR/?burnedAreaCumulative=eyJkYXRhc2V0IjoibW9kaXMifQ%3D%3D&amp;burnedAreaRanked=eyJ3ZWVrcyI6MTMsImRhdGFzZXQiOiJtb2Rpc19idXJuZWRfYXJlYSJ9&amp;category=fires&amp;dashboardPrompts=eyJzaG93UHJvbXB0cyI6dHJ1ZSwicHJvbXB0c1ZpZXdlZCI6WyJzdWJzY3JpYmVUb0FyZWEiLCJyZWNlbnRJbWFnZXJ5IiwiZG93bmxvYWREYXNoYm9hcmRTdGF0cyJdLCJzZXR0aW5ncyI6eyJzaG93UHJvbXB0cyI6dHJ1ZSwicHJvbXB0c1ZpZXdlZCI6WyJzdWJzY3JpYmVUb0FyZWEiLCJyZWNlbnRJbWFnZXJ5Il0sInNldHRpbmdzIjp7Im9wZW4iOmZhbHNlLCJzdGVwSW5kZXgiOjAsInN0ZXBzS2V5IjoiIn0sIm9wZW4iOnRydWUsInN0ZXBJbmRleCI6MCwic3RlcHNLZXkiOiJkb3dubG9hZERhc2hib2FyZFN0YXRzIn0sIm9wZW4iOnRydWUsInN0ZXBzS2V5Ijoic2hhcmVXaWRnZXQifQ%3D%3D&amp;location=WyJjb3VudHJ5IiwiVFVSIl0%3D&amp;map=eyJjZW50ZXIiOnsibGF0IjozOS4wMzA5ODk4OTc1MTgxNiwibG5nIjozNS4yNTAwNjE5ODk5OTcxNH0sInpvb20iOjMuMzEzMjM0ODk2NjkxNzQ5LCJjYW5Cb3VuZCI6ZmFsc2UsImRhdGFzZXRzIjpbeyJkYXRhc2V0IjoicG9saXRpY2FsLWJvdW5kYXJpZXMiLCJsYXllcnMiOlsiZGlzcHV0ZWQtcG9saXRpY2FsLWJvdW5kYXJpZXMiLCJwb2xpdGljYWwtYm91bmRhcmllcyJdLCJib3VuZGFyeSI6dHJ1ZSwib3BhY2l0eSI6MSwidmlzaWJpbGl0eSI6dHJ1ZX0seyJkYXRhc2V0IjoiZmlyZS1hbGVydHMtdmlpcnMiLCJsYXllcnMiOlsiZmlyZS1hbGVydHMtdmlpcnMiXSwib3BhY2l0eSI6MSwidmlzaWJpbGl0eSI6dHJ1ZSwidGltZWxpbmVQYXJhbXMiOnsic3RhcnREYXRlQWJzb2x1dGUiOiIyMDIxLTA2LTE5IiwiZW5kRGF0ZUFic29sdXRlIjoiMjAyMS0wOS0xNyIsInN0YXJ0RGF0ZSI6IjIwMjEtMDYtMTkiLCJlbmREYXRlIjoiMjAyMS0wOS0xNyIsInRyaW1FbmREYXRlIjoiMjAyMS0wOS0xNyJ9fV19"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arthobservatory.nasa.gov/images/20315/forest-fire-in-southern-turkey" TargetMode="External"/><Relationship Id="rId4" Type="http://schemas.openxmlformats.org/officeDocument/2006/relationships/hyperlink" Target="https://www.copernicus.eu/en/european-forest-fire-information-syste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https:/effis.jrc.ec.europa.eu/&#160;"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opernicus.eu/en/european-forest-fire-information-syste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ytimes.com/2021/08/04/world/europe/turkey-fires-erdogan-anger.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conomist.com/europe/2021/08/07/turkeys-deadly-fires-raise-the-heat-for-erdog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nytimes.com/2021/08/04/world/europe/turkey-fires-erdogan-anger.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rcan.gc.ca/our-natural-resources/forests/wildland-fires-insects-disturbances/forest-fires/fire-management/13157"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rainforest-alliance.org/in-the-field/an-update-on-our-crisis-response-to-the-amazon-fir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Photo source: </a:t>
            </a:r>
            <a:r>
              <a:rPr lang="en-US">
                <a:hlinkClick r:id="rId3"/>
              </a:rPr>
              <a:t>https://www.economist.com/europe/2021/08/07/turkeys-deadly-fires-raise-the-heat-for-erdogan</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CFBDB2FF-7F22-476C-A9D4-884011430922}" type="slidenum">
              <a:rPr lang="en-US"/>
              <a:t>1</a:t>
            </a:fld>
            <a:endParaRPr lang="en-US"/>
          </a:p>
        </p:txBody>
      </p:sp>
    </p:spTree>
    <p:extLst>
      <p:ext uri="{BB962C8B-B14F-4D97-AF65-F5344CB8AC3E}">
        <p14:creationId xmlns:p14="http://schemas.microsoft.com/office/powerpoint/2010/main" val="446730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Photo source: </a:t>
            </a:r>
            <a:r>
              <a:rPr lang="en-US" dirty="0">
                <a:hlinkClick r:id="rId3"/>
              </a:rPr>
              <a:t>https://www.smithsonianmag.com/smart-news/could-goats-help-solve-portugals-wildfire-crisis-180972933/</a:t>
            </a:r>
            <a:endParaRPr lang="en-US" dirty="0">
              <a:cs typeface="Calibri"/>
            </a:endParaRPr>
          </a:p>
          <a:p>
            <a:endParaRPr lang="en-US" dirty="0"/>
          </a:p>
          <a:p>
            <a:r>
              <a:rPr lang="en-US" dirty="0">
                <a:cs typeface="Calibri"/>
              </a:rPr>
              <a:t>Content: </a:t>
            </a:r>
          </a:p>
          <a:p>
            <a:r>
              <a:rPr lang="en-US" dirty="0">
                <a:cs typeface="Calibri"/>
              </a:rPr>
              <a:t>ESTAG </a:t>
            </a:r>
          </a:p>
          <a:p>
            <a:r>
              <a:rPr lang="en-US" dirty="0">
                <a:cs typeface="Calibri"/>
              </a:rPr>
              <a:t>Restoration source: </a:t>
            </a:r>
            <a:r>
              <a:rPr lang="en-US" dirty="0">
                <a:hlinkClick r:id="rId4"/>
              </a:rPr>
              <a:t>https://www.fs.usda.gov/science-technology/fire/after-fire</a:t>
            </a:r>
            <a:endParaRPr lang="en-US" dirty="0">
              <a:cs typeface="Calibri"/>
            </a:endParaRPr>
          </a:p>
          <a:p>
            <a:r>
              <a:rPr lang="en-US" dirty="0">
                <a:cs typeface="Calibri"/>
              </a:rPr>
              <a:t>Suppression: </a:t>
            </a:r>
            <a:r>
              <a:rPr lang="en-US" dirty="0">
                <a:hlinkClick r:id="rId5"/>
              </a:rPr>
              <a:t>https://www.science.org.au/curious/earth-environment/how-we-fight-bushfires</a:t>
            </a:r>
            <a:endParaRPr lang="en-US" dirty="0">
              <a:cs typeface="Calibri"/>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CFBDB2FF-7F22-476C-A9D4-884011430922}" type="slidenum">
              <a:rPr lang="en-US"/>
              <a:t>13</a:t>
            </a:fld>
            <a:endParaRPr lang="en-US"/>
          </a:p>
        </p:txBody>
      </p:sp>
    </p:spTree>
    <p:extLst>
      <p:ext uri="{BB962C8B-B14F-4D97-AF65-F5344CB8AC3E}">
        <p14:creationId xmlns:p14="http://schemas.microsoft.com/office/powerpoint/2010/main" val="364189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 regional forest fire centers to improve forecasting, danger rating systems, and to improve detection. Act as regional training centers, coordinate across 5 regions.</a:t>
            </a:r>
          </a:p>
          <a:p>
            <a:r>
              <a:rPr lang="en-US"/>
              <a:t/>
            </a:r>
            <a:br>
              <a:rPr lang="en-US"/>
            </a:br>
            <a:endParaRPr lang="en-US"/>
          </a:p>
          <a:p>
            <a:pPr marL="171450" indent="-171450">
              <a:buFont typeface="Arial"/>
              <a:buChar char="•"/>
            </a:pPr>
            <a:r>
              <a:rPr lang="en-US"/>
              <a:t>Over 12 weeks in 2010 severe smoke and haze from peat fires formed 3000 Km smoke plume</a:t>
            </a:r>
            <a:endParaRPr lang="en-US">
              <a:cs typeface="Calibri" panose="020F0502020204030204"/>
            </a:endParaRPr>
          </a:p>
          <a:p>
            <a:pPr marL="171450" indent="-171450">
              <a:buFont typeface="Arial"/>
              <a:buChar char="•"/>
            </a:pPr>
            <a:r>
              <a:rPr lang="en-US"/>
              <a:t>Allied with heat wave conditions, the daily mortality rate in Moscow doubled (360 to 720)</a:t>
            </a:r>
            <a:endParaRPr lang="en-US">
              <a:cs typeface="Calibri" panose="020F0502020204030204"/>
            </a:endParaRPr>
          </a:p>
          <a:p>
            <a:pPr marL="171450" indent="-171450">
              <a:buFont typeface="Arial"/>
              <a:buChar char="•"/>
            </a:pPr>
            <a:r>
              <a:rPr lang="en-US"/>
              <a:t>Burned area in European </a:t>
            </a:r>
            <a:r>
              <a:rPr lang="en-US">
                <a:cs typeface="+mn-lt"/>
              </a:rPr>
              <a:t/>
            </a:r>
            <a:br>
              <a:rPr lang="en-US">
                <a:cs typeface="+mn-lt"/>
              </a:rPr>
            </a:br>
            <a:r>
              <a:rPr lang="en-US"/>
              <a:t> Russia up to 30 x more than</a:t>
            </a:r>
            <a:r>
              <a:rPr lang="en-US">
                <a:cs typeface="+mn-lt"/>
              </a:rPr>
              <a:t/>
            </a:r>
            <a:br>
              <a:rPr lang="en-US">
                <a:cs typeface="+mn-lt"/>
              </a:rPr>
            </a:br>
            <a:r>
              <a:rPr lang="en-US"/>
              <a:t> normal</a:t>
            </a:r>
            <a:endParaRPr lang="en-US">
              <a:cs typeface="Calibri"/>
            </a:endParaRPr>
          </a:p>
          <a:p>
            <a:pPr marL="171450" indent="-171450">
              <a:buFont typeface="Arial"/>
              <a:buChar char="•"/>
            </a:pPr>
            <a:r>
              <a:rPr lang="en-US"/>
              <a:t>Estimated damage</a:t>
            </a:r>
            <a:r>
              <a:rPr lang="en-US">
                <a:cs typeface="+mn-lt"/>
              </a:rPr>
              <a:t/>
            </a:r>
            <a:br>
              <a:rPr lang="en-US">
                <a:cs typeface="+mn-lt"/>
              </a:rPr>
            </a:br>
            <a:r>
              <a:rPr lang="en-US"/>
              <a:t> US$ 10 billion (IIASA)</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FBDB2FF-7F22-476C-A9D4-884011430922}" type="slidenum">
              <a:rPr lang="en-US"/>
              <a:t>14</a:t>
            </a:fld>
            <a:endParaRPr lang="en-US"/>
          </a:p>
        </p:txBody>
      </p:sp>
    </p:spTree>
    <p:extLst>
      <p:ext uri="{BB962C8B-B14F-4D97-AF65-F5344CB8AC3E}">
        <p14:creationId xmlns:p14="http://schemas.microsoft.com/office/powerpoint/2010/main" val="4127945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Photo source: </a:t>
            </a:r>
            <a:r>
              <a:rPr lang="en-US" dirty="0">
                <a:hlinkClick r:id="rId3"/>
              </a:rPr>
              <a:t>https://www.forbes.com/sites/michaelmarshalleurope/2018/10/30/brazil-has-been-slowing-the-destruction-of-the-amazon-rainforest/?sh=538be4756609</a:t>
            </a:r>
            <a:endParaRPr lang="en-US"/>
          </a:p>
          <a:p>
            <a:endParaRPr lang="en-US" dirty="0"/>
          </a:p>
          <a:p>
            <a:endParaRPr lang="en-US" dirty="0"/>
          </a:p>
        </p:txBody>
      </p:sp>
      <p:sp>
        <p:nvSpPr>
          <p:cNvPr id="4" name="Slide Number Placeholder 3"/>
          <p:cNvSpPr>
            <a:spLocks noGrp="1"/>
          </p:cNvSpPr>
          <p:nvPr>
            <p:ph type="sldNum" sz="quarter" idx="5"/>
          </p:nvPr>
        </p:nvSpPr>
        <p:spPr/>
        <p:txBody>
          <a:bodyPr/>
          <a:lstStyle/>
          <a:p>
            <a:fld id="{CFBDB2FF-7F22-476C-A9D4-884011430922}" type="slidenum">
              <a:rPr lang="en-US"/>
              <a:t>15</a:t>
            </a:fld>
            <a:endParaRPr lang="en-US"/>
          </a:p>
        </p:txBody>
      </p:sp>
    </p:spTree>
    <p:extLst>
      <p:ext uri="{BB962C8B-B14F-4D97-AF65-F5344CB8AC3E}">
        <p14:creationId xmlns:p14="http://schemas.microsoft.com/office/powerpoint/2010/main" val="1248248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Photo: </a:t>
            </a:r>
            <a:r>
              <a:rPr lang="en-US" dirty="0">
                <a:hlinkClick r:id="rId3"/>
              </a:rPr>
              <a:t>https://www.businessinsider.com/theres-a-lake-in-kazakhstan-where-trees-grow-upside-down-2018-12</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CFBDB2FF-7F22-476C-A9D4-884011430922}" type="slidenum">
              <a:rPr lang="en-US"/>
              <a:t>16</a:t>
            </a:fld>
            <a:endParaRPr lang="en-US"/>
          </a:p>
        </p:txBody>
      </p:sp>
    </p:spTree>
    <p:extLst>
      <p:ext uri="{BB962C8B-B14F-4D97-AF65-F5344CB8AC3E}">
        <p14:creationId xmlns:p14="http://schemas.microsoft.com/office/powerpoint/2010/main" val="358812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Ross Report Recommendations</a:t>
            </a:r>
          </a:p>
          <a:p>
            <a:r>
              <a:rPr lang="en-US" dirty="0">
                <a:cs typeface="Calibri"/>
              </a:rPr>
              <a:t>Photo: </a:t>
            </a:r>
            <a:r>
              <a:rPr lang="en-US" dirty="0">
                <a:hlinkClick r:id="rId3"/>
              </a:rPr>
              <a:t>https://www.hurriyetdailynews.com/two-more-die-in-southern-turkey-forest-fires-death-toll-at-six-166718</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FBDB2FF-7F22-476C-A9D4-884011430922}" type="slidenum">
              <a:rPr lang="en-US"/>
              <a:t>18</a:t>
            </a:fld>
            <a:endParaRPr lang="en-US"/>
          </a:p>
        </p:txBody>
      </p:sp>
    </p:spTree>
    <p:extLst>
      <p:ext uri="{BB962C8B-B14F-4D97-AF65-F5344CB8AC3E}">
        <p14:creationId xmlns:p14="http://schemas.microsoft.com/office/powerpoint/2010/main" val="2330445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Ross Report Recommendations</a:t>
            </a:r>
          </a:p>
          <a:p>
            <a:r>
              <a:rPr lang="en-US" dirty="0">
                <a:cs typeface="Calibri"/>
              </a:rPr>
              <a:t>Photo: </a:t>
            </a:r>
            <a:r>
              <a:rPr lang="en-US" dirty="0">
                <a:hlinkClick r:id="rId3"/>
              </a:rPr>
              <a:t>https://www.hurriyetdailynews.com/two-more-die-in-southern-turkey-forest-fires-death-toll-at-six-166718</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FBDB2FF-7F22-476C-A9D4-884011430922}" type="slidenum">
              <a:rPr lang="en-US"/>
              <a:t>19</a:t>
            </a:fld>
            <a:endParaRPr lang="en-US"/>
          </a:p>
        </p:txBody>
      </p:sp>
    </p:spTree>
    <p:extLst>
      <p:ext uri="{BB962C8B-B14F-4D97-AF65-F5344CB8AC3E}">
        <p14:creationId xmlns:p14="http://schemas.microsoft.com/office/powerpoint/2010/main" val="2049956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Ross Report Recommendations</a:t>
            </a:r>
          </a:p>
          <a:p>
            <a:r>
              <a:rPr lang="en-US" dirty="0">
                <a:cs typeface="Calibri"/>
              </a:rPr>
              <a:t>Photo: Shutterstock Anatalya, Turkey</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FBDB2FF-7F22-476C-A9D4-884011430922}" type="slidenum">
              <a:rPr lang="en-US"/>
              <a:t>20</a:t>
            </a:fld>
            <a:endParaRPr lang="en-US"/>
          </a:p>
        </p:txBody>
      </p:sp>
    </p:spTree>
    <p:extLst>
      <p:ext uri="{BB962C8B-B14F-4D97-AF65-F5344CB8AC3E}">
        <p14:creationId xmlns:p14="http://schemas.microsoft.com/office/powerpoint/2010/main" val="1936248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Ross Report Recommendations</a:t>
            </a:r>
          </a:p>
          <a:p>
            <a:r>
              <a:rPr lang="en-US" dirty="0">
                <a:cs typeface="Calibri"/>
              </a:rPr>
              <a:t>Photo: </a:t>
            </a:r>
            <a:r>
              <a:rPr lang="en-US" dirty="0">
                <a:hlinkClick r:id="rId3"/>
              </a:rPr>
              <a:t>https://www.politico.eu/article/turkey-forest-fire-climate-change-policy/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FBDB2FF-7F22-476C-A9D4-884011430922}" type="slidenum">
              <a:rPr lang="en-US"/>
              <a:t>21</a:t>
            </a:fld>
            <a:endParaRPr lang="en-US"/>
          </a:p>
        </p:txBody>
      </p:sp>
    </p:spTree>
    <p:extLst>
      <p:ext uri="{BB962C8B-B14F-4D97-AF65-F5344CB8AC3E}">
        <p14:creationId xmlns:p14="http://schemas.microsoft.com/office/powerpoint/2010/main" val="4281129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Photo Source: </a:t>
            </a:r>
            <a:r>
              <a:rPr lang="en-US" dirty="0">
                <a:hlinkClick r:id="rId3"/>
              </a:rPr>
              <a:t>https://www.dailysabah.com/turkey/driven-away-by-forest-fires-wild-horses-return-to-turkeys-antalya/news</a:t>
            </a:r>
            <a:endParaRPr lang="en-US">
              <a:cs typeface="Calibri"/>
            </a:endParaRPr>
          </a:p>
          <a:p>
            <a:endParaRPr lang="en-US" dirty="0"/>
          </a:p>
          <a:p>
            <a:r>
              <a:rPr lang="en-US" dirty="0">
                <a:cs typeface="Calibri" panose="020F0502020204030204"/>
              </a:rPr>
              <a:t>Ross Report Recommendations</a:t>
            </a:r>
          </a:p>
        </p:txBody>
      </p:sp>
      <p:sp>
        <p:nvSpPr>
          <p:cNvPr id="4" name="Slide Number Placeholder 3"/>
          <p:cNvSpPr>
            <a:spLocks noGrp="1"/>
          </p:cNvSpPr>
          <p:nvPr>
            <p:ph type="sldNum" sz="quarter" idx="5"/>
          </p:nvPr>
        </p:nvSpPr>
        <p:spPr/>
        <p:txBody>
          <a:bodyPr/>
          <a:lstStyle/>
          <a:p>
            <a:fld id="{CFBDB2FF-7F22-476C-A9D4-884011430922}" type="slidenum">
              <a:rPr lang="en-US"/>
              <a:t>22</a:t>
            </a:fld>
            <a:endParaRPr lang="en-US"/>
          </a:p>
        </p:txBody>
      </p:sp>
    </p:spTree>
    <p:extLst>
      <p:ext uri="{BB962C8B-B14F-4D97-AF65-F5344CB8AC3E}">
        <p14:creationId xmlns:p14="http://schemas.microsoft.com/office/powerpoint/2010/main" val="3185400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https://unece.org/circular-economy/news/forest-restoration-key-prevent-multiplication-wildfires-and-strengthen</a:t>
            </a:r>
          </a:p>
          <a:p>
            <a:r>
              <a:rPr lang="en-US" dirty="0"/>
              <a:t>https://unece.org/forests/events/ministerial-meeting-forest-landscape-restoration-and-ecca30bonn-challenge-eastern</a:t>
            </a:r>
          </a:p>
        </p:txBody>
      </p:sp>
      <p:sp>
        <p:nvSpPr>
          <p:cNvPr id="4" name="Slide Number Placeholder 3"/>
          <p:cNvSpPr>
            <a:spLocks noGrp="1"/>
          </p:cNvSpPr>
          <p:nvPr>
            <p:ph type="sldNum" sz="quarter" idx="5"/>
          </p:nvPr>
        </p:nvSpPr>
        <p:spPr/>
        <p:txBody>
          <a:bodyPr/>
          <a:lstStyle/>
          <a:p>
            <a:fld id="{CFBDB2FF-7F22-476C-A9D4-884011430922}" type="slidenum">
              <a:rPr lang="en-US" smtClean="0"/>
              <a:t>24</a:t>
            </a:fld>
            <a:endParaRPr lang="en-US"/>
          </a:p>
        </p:txBody>
      </p:sp>
    </p:spTree>
    <p:extLst>
      <p:ext uri="{BB962C8B-B14F-4D97-AF65-F5344CB8AC3E}">
        <p14:creationId xmlns:p14="http://schemas.microsoft.com/office/powerpoint/2010/main" val="185512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Source: Managing Forest fires in a Changing Climate WB Special Report </a:t>
            </a:r>
          </a:p>
          <a:p>
            <a:r>
              <a:rPr lang="en-US" dirty="0">
                <a:cs typeface="Calibri"/>
              </a:rPr>
              <a:t>IPCC Report 2021</a:t>
            </a:r>
          </a:p>
        </p:txBody>
      </p:sp>
      <p:sp>
        <p:nvSpPr>
          <p:cNvPr id="4" name="Slide Number Placeholder 3"/>
          <p:cNvSpPr>
            <a:spLocks noGrp="1"/>
          </p:cNvSpPr>
          <p:nvPr>
            <p:ph type="sldNum" sz="quarter" idx="5"/>
          </p:nvPr>
        </p:nvSpPr>
        <p:spPr/>
        <p:txBody>
          <a:bodyPr/>
          <a:lstStyle/>
          <a:p>
            <a:fld id="{CFBDB2FF-7F22-476C-A9D4-884011430922}" type="slidenum">
              <a:rPr lang="en-US"/>
              <a:t>2</a:t>
            </a:fld>
            <a:endParaRPr lang="en-US"/>
          </a:p>
        </p:txBody>
      </p:sp>
    </p:spTree>
    <p:extLst>
      <p:ext uri="{BB962C8B-B14F-4D97-AF65-F5344CB8AC3E}">
        <p14:creationId xmlns:p14="http://schemas.microsoft.com/office/powerpoint/2010/main" val="183493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Sources: </a:t>
            </a:r>
            <a:endParaRPr lang="en-US">
              <a:cs typeface="Calibri"/>
            </a:endParaRPr>
          </a:p>
          <a:p>
            <a:r>
              <a:rPr lang="en-US" dirty="0">
                <a:cs typeface="Calibri"/>
              </a:rPr>
              <a:t>Fire Alerts Graph: </a:t>
            </a:r>
            <a:r>
              <a:rPr lang="en-US" dirty="0">
                <a:hlinkClick r:id="rId3"/>
              </a:rPr>
              <a:t>https://www.globalforestwatch.org/dashboards/country/TUR/?burnedAreaCumulative=eyJkYXRhc2V0IjoibW9kaXMifQ%3D%3D&amp;burnedAreaRanked=eyJ3ZWVrcyI6MTMsImRhdGFzZXQiOiJtb2Rpc19idXJuZWRfYXJlYSJ9&amp;category=fires&amp;dashboardPrompts=eyJzaG93UHJvbXB0cyI6dHJ1ZSwicHJvbXB0c1ZpZXdlZCI6WyJzdWJzY3JpYmVUb0FyZWEiLCJyZWNlbnRJbWFnZXJ5IiwiZG93bmxvYWREYXNoYm9hcmRTdGF0cyJdLCJzZXR0aW5ncyI6eyJzaG93UHJvbXB0cyI6dHJ1ZSwicHJvbXB0c1ZpZXdlZCI6WyJzdWJzY3JpYmVUb0FyZWEiLCJyZWNlbnRJbWFnZXJ5Il0sInNldHRpbmdzIjp7Im9wZW4iOmZhbHNlLCJzdGVwSW5kZXgiOjAsInN0ZXBzS2V5IjoiIn0sIm9wZW4iOnRydWUsInN0ZXBJbmRleCI6MCwic3RlcHNLZXkiOiJkb3dubG9hZERhc2hib2FyZFN0YXRzIn0sIm9wZW4iOnRydWUsInN0ZXBzS2V5Ijoic2hhcmVXaWRnZXQifQ%3D%3D&amp;location=WyJjb3VudHJ5IiwiVFVSIl0%3D&amp;map=eyJjZW50ZXIiOnsibGF0IjozOS4wMzA5ODk4OTc1MTgxNiwibG5nIjozNS4yNTAwNjE5ODk5OTcxNH0sInpvb20iOjMuMzEzMjM0ODk2NjkxNzQ5LCJjYW5Cb3VuZCI6ZmFsc2UsImRhdGFzZXRzIjpbeyJkYXRhc2V0IjoicG9saXRpY2FsLWJvdW5kYXJpZXMiLCJsYXllcnMiOlsiZGlzcHV0ZWQtcG9saXRpY2FsLWJvdW5kYXJpZXMiLCJwb2xpdGljYWwtYm91bmRhcmllcyJdLCJib3VuZGFyeSI6dHJ1ZSwib3BhY2l0eSI6MSwidmlzaWJpbGl0eSI6dHJ1ZX0seyJkYXRhc2V0IjoiZmlyZS1hbGVydHMtdmlpcnMiLCJsYXllcnMiOlsiZmlyZS1hbGVydHMtdmlpcnMiXSwib3BhY2l0eSI6MSwidmlzaWJpbGl0eSI6dHJ1ZSwidGltZWxpbmVQYXJhbXMiOnsic3RhcnREYXRlQWJzb2x1dGUiOiIyMDIxLTA2LTE5IiwiZW5kRGF0ZUFic29sdXRlIjoiMjAyMS0wOS0xNyIsInN0YXJ0RGF0ZSI6IjIwMjEtMDYtMTkiLCJlbmREYXRlIjoiMjAyMS0wOS0xNyIsInRyaW1FbmREYXRlIjoiMjAyMS0wOS0xNyJ9fV19</a:t>
            </a:r>
            <a:endParaRPr lang="en-US"/>
          </a:p>
          <a:p>
            <a:endParaRPr lang="en-US" dirty="0"/>
          </a:p>
          <a:p>
            <a:r>
              <a:rPr lang="en-US" dirty="0"/>
              <a:t>Burnt Area Graph: </a:t>
            </a:r>
            <a:r>
              <a:rPr lang="en-US" dirty="0">
                <a:hlinkClick r:id="rId4"/>
              </a:rPr>
              <a:t>https://www.copernicus.eu/en/european-forest-fire-information-system</a:t>
            </a:r>
            <a:endParaRPr lang="en-US" dirty="0"/>
          </a:p>
          <a:p>
            <a:r>
              <a:rPr lang="en-US" dirty="0"/>
              <a:t/>
            </a:r>
            <a:br>
              <a:rPr lang="en-US" dirty="0"/>
            </a:br>
            <a:endParaRPr lang="en-US" dirty="0"/>
          </a:p>
          <a:p>
            <a:r>
              <a:rPr lang="en-US" dirty="0"/>
              <a:t>Photo: </a:t>
            </a:r>
            <a:r>
              <a:rPr lang="en-US" dirty="0">
                <a:hlinkClick r:id="rId5"/>
              </a:rPr>
              <a:t>https://earthobservatory.nasa.gov/images/20315/forest-fire-in-southern-turkey</a:t>
            </a:r>
            <a:endParaRPr lang="en-US" dirty="0">
              <a:cs typeface="Calibri"/>
              <a:hlinkClick r:id="rId5"/>
            </a:endParaRPr>
          </a:p>
          <a:p>
            <a:endParaRPr lang="en-US" dirty="0">
              <a:cs typeface="Calibri"/>
            </a:endParaRPr>
          </a:p>
          <a:p>
            <a:r>
              <a:rPr lang="en-US" dirty="0">
                <a:cs typeface="Calibri"/>
              </a:rPr>
              <a:t>Stats: </a:t>
            </a:r>
          </a:p>
          <a:p>
            <a:r>
              <a:rPr lang="en-US" dirty="0">
                <a:cs typeface="Calibri"/>
              </a:rPr>
              <a:t>Situation Report </a:t>
            </a:r>
            <a:endParaRPr lang="en-US" dirty="0"/>
          </a:p>
          <a:p>
            <a:r>
              <a:rPr lang="en-US" dirty="0">
                <a:cs typeface="Calibri"/>
              </a:rPr>
              <a:t>Ross Report</a:t>
            </a:r>
          </a:p>
          <a:p>
            <a:endParaRPr lang="en-US" dirty="0">
              <a:cs typeface="Calibri"/>
            </a:endParaRPr>
          </a:p>
          <a:p>
            <a:endParaRPr lang="en-US">
              <a:cs typeface="Calibri"/>
            </a:endParaRPr>
          </a:p>
          <a:p>
            <a:endParaRPr lang="en-US">
              <a:cs typeface="Calibri"/>
            </a:endParaRPr>
          </a:p>
          <a:p>
            <a:pPr marL="171450" indent="-171450">
              <a:buFont typeface="Arial,Sans-Serif"/>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FBDB2FF-7F22-476C-A9D4-884011430922}" type="slidenum">
              <a:rPr lang="en-US"/>
              <a:t>4</a:t>
            </a:fld>
            <a:endParaRPr lang="en-US"/>
          </a:p>
        </p:txBody>
      </p:sp>
    </p:spTree>
    <p:extLst>
      <p:ext uri="{BB962C8B-B14F-4D97-AF65-F5344CB8AC3E}">
        <p14:creationId xmlns:p14="http://schemas.microsoft.com/office/powerpoint/2010/main" val="3877883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Stat Sources: </a:t>
            </a:r>
            <a:endParaRPr lang="en-US" dirty="0"/>
          </a:p>
          <a:p>
            <a:r>
              <a:rPr lang="en-US" dirty="0">
                <a:cs typeface="Calibri"/>
              </a:rPr>
              <a:t>-Situation Report </a:t>
            </a:r>
            <a:endParaRPr lang="en-US" dirty="0"/>
          </a:p>
          <a:p>
            <a:r>
              <a:rPr lang="en-US" dirty="0">
                <a:cs typeface="Calibri"/>
              </a:rPr>
              <a:t>-Ross Report </a:t>
            </a:r>
            <a:endParaRPr lang="en-US" dirty="0"/>
          </a:p>
          <a:p>
            <a:r>
              <a:rPr lang="en-US" dirty="0">
                <a:hlinkClick r:id="rId3"/>
              </a:rPr>
              <a:t>Graphic: </a:t>
            </a:r>
            <a:endParaRPr lang="en-US" dirty="0"/>
          </a:p>
          <a:p>
            <a:r>
              <a:rPr lang="en-US" dirty="0">
                <a:cs typeface="Calibri"/>
              </a:rPr>
              <a:t>Situation Report (Alana) </a:t>
            </a:r>
          </a:p>
          <a:p>
            <a:r>
              <a:rPr lang="en-US" dirty="0">
                <a:hlinkClick r:id="rId4"/>
              </a:rPr>
              <a:t>https://www.copernicus.eu/en/european-forest-fire-information-system</a:t>
            </a:r>
          </a:p>
          <a:p>
            <a:endParaRPr lang="en-US" dirty="0"/>
          </a:p>
          <a:p>
            <a:r>
              <a:rPr lang="en-US" dirty="0"/>
              <a:t>FOREST FIRES: causes and contributing factors in Europe</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pPr marL="171450" indent="-171450">
              <a:buFont typeface="Arial"/>
              <a:buChar char="•"/>
            </a:pPr>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CFBDB2FF-7F22-476C-A9D4-884011430922}" type="slidenum">
              <a:rPr lang="en-US"/>
              <a:t>5</a:t>
            </a:fld>
            <a:endParaRPr lang="en-US"/>
          </a:p>
        </p:txBody>
      </p:sp>
    </p:spTree>
    <p:extLst>
      <p:ext uri="{BB962C8B-B14F-4D97-AF65-F5344CB8AC3E}">
        <p14:creationId xmlns:p14="http://schemas.microsoft.com/office/powerpoint/2010/main" val="3720065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Photo Source: NY Times (</a:t>
            </a:r>
            <a:r>
              <a:rPr lang="en-US">
                <a:hlinkClick r:id="rId3"/>
              </a:rPr>
              <a:t>https://www.nytimes.com/2021/08/04/world/europe/turkey-fires-erdogan-anger.html</a:t>
            </a:r>
            <a:r>
              <a:rPr lang="en-US"/>
              <a:t>) </a:t>
            </a:r>
          </a:p>
          <a:p>
            <a:r>
              <a:rPr lang="en-US">
                <a:cs typeface="Calibri"/>
              </a:rPr>
              <a:t>Ross Report and articles (NY Times, The Economist, </a:t>
            </a:r>
            <a:r>
              <a:rPr lang="en-AU" err="1"/>
              <a:t>Atalayar</a:t>
            </a:r>
            <a:r>
              <a:rPr lang="en-US">
                <a:cs typeface="Calibri"/>
              </a:rPr>
              <a:t>) </a:t>
            </a:r>
          </a:p>
        </p:txBody>
      </p:sp>
      <p:sp>
        <p:nvSpPr>
          <p:cNvPr id="4" name="Slide Number Placeholder 3"/>
          <p:cNvSpPr>
            <a:spLocks noGrp="1"/>
          </p:cNvSpPr>
          <p:nvPr>
            <p:ph type="sldNum" sz="quarter" idx="5"/>
          </p:nvPr>
        </p:nvSpPr>
        <p:spPr/>
        <p:txBody>
          <a:bodyPr/>
          <a:lstStyle/>
          <a:p>
            <a:fld id="{CFBDB2FF-7F22-476C-A9D4-884011430922}" type="slidenum">
              <a:rPr lang="en-US"/>
              <a:t>7</a:t>
            </a:fld>
            <a:endParaRPr lang="en-US"/>
          </a:p>
        </p:txBody>
      </p:sp>
    </p:spTree>
    <p:extLst>
      <p:ext uri="{BB962C8B-B14F-4D97-AF65-F5344CB8AC3E}">
        <p14:creationId xmlns:p14="http://schemas.microsoft.com/office/powerpoint/2010/main" val="1494730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Sources: </a:t>
            </a:r>
            <a:endParaRPr lang="en-US"/>
          </a:p>
          <a:p>
            <a:r>
              <a:rPr lang="en-AU" err="1"/>
              <a:t>Atalayar</a:t>
            </a:r>
            <a:r>
              <a:rPr lang="en-AU"/>
              <a:t> Article</a:t>
            </a:r>
            <a:endParaRPr lang="en-US"/>
          </a:p>
          <a:p>
            <a:r>
              <a:rPr lang="en-US">
                <a:hlinkClick r:id="rId3"/>
              </a:rPr>
              <a:t>https://www.economist.com/europe/2021/08/07/turkeys-deadly-fires-raise-the-heat-for-erdogan</a:t>
            </a:r>
            <a:endParaRPr lang="en-US">
              <a:cs typeface="Calibri"/>
            </a:endParaRPr>
          </a:p>
          <a:p>
            <a:r>
              <a:rPr lang="en-US">
                <a:hlinkClick r:id="rId4"/>
              </a:rPr>
              <a:t>https://www.nytimes.com/2021/08/04/world/europe/turkey-fires-erdogan-anger.html</a:t>
            </a:r>
            <a:endParaRPr lang="en-US"/>
          </a:p>
          <a:p>
            <a:endParaRPr lang="en-US">
              <a:cs typeface="Calibri"/>
            </a:endParaRPr>
          </a:p>
          <a:p>
            <a:r>
              <a:rPr lang="en-US"/>
              <a:t>Some fear that the government and the state-controlled housing authority (TOKI) will use the land already cleared by the fires for luxury hotels and resorts</a:t>
            </a:r>
          </a:p>
        </p:txBody>
      </p:sp>
      <p:sp>
        <p:nvSpPr>
          <p:cNvPr id="4" name="Slide Number Placeholder 3"/>
          <p:cNvSpPr>
            <a:spLocks noGrp="1"/>
          </p:cNvSpPr>
          <p:nvPr>
            <p:ph type="sldNum" sz="quarter" idx="5"/>
          </p:nvPr>
        </p:nvSpPr>
        <p:spPr/>
        <p:txBody>
          <a:bodyPr/>
          <a:lstStyle/>
          <a:p>
            <a:fld id="{CFBDB2FF-7F22-476C-A9D4-884011430922}" type="slidenum">
              <a:rPr lang="en-US"/>
              <a:t>8</a:t>
            </a:fld>
            <a:endParaRPr lang="en-US"/>
          </a:p>
        </p:txBody>
      </p:sp>
    </p:spTree>
    <p:extLst>
      <p:ext uri="{BB962C8B-B14F-4D97-AF65-F5344CB8AC3E}">
        <p14:creationId xmlns:p14="http://schemas.microsoft.com/office/powerpoint/2010/main" val="317166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FBDB2FF-7F22-476C-A9D4-884011430922}" type="slidenum">
              <a:rPr lang="en-US"/>
              <a:t>9</a:t>
            </a:fld>
            <a:endParaRPr lang="en-US"/>
          </a:p>
        </p:txBody>
      </p:sp>
    </p:spTree>
    <p:extLst>
      <p:ext uri="{BB962C8B-B14F-4D97-AF65-F5344CB8AC3E}">
        <p14:creationId xmlns:p14="http://schemas.microsoft.com/office/powerpoint/2010/main" val="2643548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Source: WB Report Managing Forest Fire in a Changing Climate</a:t>
            </a:r>
            <a:endParaRPr lang="en-US"/>
          </a:p>
          <a:p>
            <a:endParaRPr lang="en-GB">
              <a:cs typeface="Calibri"/>
            </a:endParaRPr>
          </a:p>
          <a:p>
            <a:r>
              <a:rPr lang="en-GB">
                <a:cs typeface="Calibri"/>
              </a:rPr>
              <a:t>1. </a:t>
            </a:r>
            <a:r>
              <a:rPr lang="en-GB"/>
              <a:t>Decision-makers need to get the right mix of fire-smart landscape policies and incentives by: eliminating perverse economic incentives that drive land-use change through use of fire, addressing land tenure security to enable improved practices and long-term investments, and promoting positive incentives in support of fire-smart land management. Additional measures include ensuring fire considerations are incorporated into land use planning, strengthening cross-sectoral coordination to increase transparency and reduce conflicting approaches, and setting up preparedness and disaster risk management plans. </a:t>
            </a:r>
            <a:endParaRPr lang="en-GB">
              <a:cs typeface="Calibri"/>
            </a:endParaRPr>
          </a:p>
          <a:p>
            <a:endParaRPr lang="en-GB">
              <a:cs typeface="Calibri"/>
            </a:endParaRPr>
          </a:p>
          <a:p>
            <a:r>
              <a:rPr lang="en-GB">
                <a:cs typeface="Calibri"/>
              </a:rPr>
              <a:t>2.</a:t>
            </a:r>
            <a:r>
              <a:rPr lang="en-GB"/>
              <a:t> Includes prevention and detection, suppression, and post-fire management to ensure that each link in the chain is effective and optimized. Targeted investments in prevention and early detection measures can result in significant cost-savings and avoidance of loss and damage. Fire prevention and detection activities represent a sound return on investment against increasing fire risk </a:t>
            </a:r>
          </a:p>
          <a:p>
            <a:endParaRPr lang="en-GB">
              <a:cs typeface="Calibri"/>
            </a:endParaRPr>
          </a:p>
          <a:p>
            <a:r>
              <a:rPr lang="en-GB">
                <a:cs typeface="Calibri"/>
              </a:rPr>
              <a:t>3.</a:t>
            </a:r>
            <a:r>
              <a:rPr lang="en-GB"/>
              <a:t> Early action for fire-smart landscape management involves scaling up good practices such as strengthening detection and fire danger systems, fuel load management, reducing asset vulnerability, and working with communities to restore ecosystems and their natural fire patterns and implement integrated fire management. </a:t>
            </a:r>
          </a:p>
          <a:p>
            <a:endParaRPr lang="en-GB">
              <a:cs typeface="Calibri"/>
            </a:endParaRPr>
          </a:p>
          <a:p>
            <a:r>
              <a:rPr lang="en-GB">
                <a:cs typeface="Calibri"/>
              </a:rPr>
              <a:t>4.</a:t>
            </a:r>
            <a:r>
              <a:rPr lang="en-GB"/>
              <a:t> Direct resources to support fire data collection and analysis to improve the understanding of fire causes and gaps in prevention and response capacities. Review management practices to identify and discourage practices that encourage harmful fires and promote management systems that take advantage of well-established fire use.</a:t>
            </a:r>
            <a:endParaRPr lang="en-GB">
              <a:cs typeface="Calibri"/>
            </a:endParaRPr>
          </a:p>
          <a:p>
            <a:endParaRPr lang="en-GB">
              <a:cs typeface="Calibri"/>
            </a:endParaRPr>
          </a:p>
          <a:p>
            <a:r>
              <a:rPr lang="en-GB">
                <a:cs typeface="Calibri"/>
              </a:rPr>
              <a:t>5.</a:t>
            </a:r>
            <a:r>
              <a:rPr lang="en-GB"/>
              <a:t> Clearly define the functions, tasks, and responsibilities of all institutions involved in fire management at the national and subnational levels and establish procedures to enable effective coordination, especially during emergency responses. Engage routinely with all levels of agencies and stakeholders required for fire management so that requirements risks are understood and acted upon. </a:t>
            </a:r>
            <a:endParaRPr lang="en-GB">
              <a:cs typeface="Calibri"/>
            </a:endParaRPr>
          </a:p>
        </p:txBody>
      </p:sp>
      <p:sp>
        <p:nvSpPr>
          <p:cNvPr id="4" name="Slide Number Placeholder 3"/>
          <p:cNvSpPr>
            <a:spLocks noGrp="1"/>
          </p:cNvSpPr>
          <p:nvPr>
            <p:ph type="sldNum" sz="quarter" idx="5"/>
          </p:nvPr>
        </p:nvSpPr>
        <p:spPr/>
        <p:txBody>
          <a:bodyPr/>
          <a:lstStyle/>
          <a:p>
            <a:fld id="{CFBDB2FF-7F22-476C-A9D4-884011430922}" type="slidenum">
              <a:rPr lang="en-US"/>
              <a:t>10</a:t>
            </a:fld>
            <a:endParaRPr lang="en-US"/>
          </a:p>
        </p:txBody>
      </p:sp>
    </p:spTree>
    <p:extLst>
      <p:ext uri="{BB962C8B-B14F-4D97-AF65-F5344CB8AC3E}">
        <p14:creationId xmlns:p14="http://schemas.microsoft.com/office/powerpoint/2010/main" val="1644259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Sources: </a:t>
            </a:r>
            <a:r>
              <a:rPr lang="en-US">
                <a:hlinkClick r:id="rId3"/>
              </a:rPr>
              <a:t>https://www.nrcan.gc.ca/our-natural-resources/forests/wildland-fires-insects-disturbances/forest-fires/fire-management/13157</a:t>
            </a:r>
            <a:endParaRPr lang="en-US" b="1">
              <a:cs typeface="Calibri"/>
            </a:endParaRPr>
          </a:p>
          <a:p>
            <a:r>
              <a:rPr lang="en-US">
                <a:hlinkClick r:id="rId4"/>
              </a:rPr>
              <a:t>https://www.rainforest-alliance.org/in-the-field/an-update-on-our-crisis-response-to-the-amazon-fires/</a:t>
            </a:r>
            <a:endParaRPr lang="en-US">
              <a:cs typeface="Calibri"/>
              <a:hlinkClick r:id="rId4"/>
            </a:endParaRPr>
          </a:p>
          <a:p>
            <a:r>
              <a:rPr lang="en-US">
                <a:cs typeface="Calibri"/>
              </a:rPr>
              <a:t>ESTAG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3E8B546-0C50-4E7C-B6CE-CD8AF37B588D}" type="slidenum">
              <a:rPr lang="en-US"/>
              <a:t>12</a:t>
            </a:fld>
            <a:endParaRPr lang="en-US"/>
          </a:p>
        </p:txBody>
      </p:sp>
    </p:spTree>
    <p:extLst>
      <p:ext uri="{BB962C8B-B14F-4D97-AF65-F5344CB8AC3E}">
        <p14:creationId xmlns:p14="http://schemas.microsoft.com/office/powerpoint/2010/main" val="390232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 Title: V1">
    <p:spTree>
      <p:nvGrpSpPr>
        <p:cNvPr id="1" name=""/>
        <p:cNvGrpSpPr/>
        <p:nvPr/>
      </p:nvGrpSpPr>
      <p:grpSpPr>
        <a:xfrm>
          <a:off x="0" y="0"/>
          <a:ext cx="0" cy="0"/>
          <a:chOff x="0" y="0"/>
          <a:chExt cx="0" cy="0"/>
        </a:xfrm>
      </p:grpSpPr>
      <p:sp>
        <p:nvSpPr>
          <p:cNvPr id="14" name="Rectangle 13"/>
          <p:cNvSpPr/>
          <p:nvPr userDrawn="1"/>
        </p:nvSpPr>
        <p:spPr>
          <a:xfrm>
            <a:off x="0" y="6288505"/>
            <a:ext cx="12192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descr="I:\_GregW\1322550 WBGIS - ITS Sub Branding\WBGIS_ITS-PPT_footer-06.jpg"/>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0" y="1379624"/>
            <a:ext cx="12192000" cy="136358"/>
          </a:xfrm>
          <a:prstGeom prst="rect">
            <a:avLst/>
          </a:prstGeom>
          <a:noFill/>
        </p:spPr>
      </p:pic>
      <p:sp>
        <p:nvSpPr>
          <p:cNvPr id="6" name="Rectangle 2"/>
          <p:cNvSpPr>
            <a:spLocks noGrp="1" noChangeArrowheads="1"/>
          </p:cNvSpPr>
          <p:nvPr>
            <p:ph type="ctrTitle" hasCustomPrompt="1"/>
          </p:nvPr>
        </p:nvSpPr>
        <p:spPr>
          <a:xfrm>
            <a:off x="5625432" y="3980752"/>
            <a:ext cx="5845717" cy="1011238"/>
          </a:xfrm>
        </p:spPr>
        <p:txBody>
          <a:bodyPr bIns="0"/>
          <a:lstStyle>
            <a:lvl1pPr>
              <a:defRPr sz="3500">
                <a:solidFill>
                  <a:schemeClr val="accent2"/>
                </a:solidFill>
                <a:latin typeface="Arial"/>
                <a:cs typeface="Arial"/>
              </a:defRPr>
            </a:lvl1pPr>
          </a:lstStyle>
          <a:p>
            <a:pPr lvl="0"/>
            <a:r>
              <a:rPr lang="en-US" noProof="0"/>
              <a:t>Master Title: </a:t>
            </a:r>
            <a:br>
              <a:rPr lang="en-US" noProof="0"/>
            </a:br>
            <a:r>
              <a:rPr lang="en-US" noProof="0"/>
              <a:t>Version 1</a:t>
            </a:r>
          </a:p>
        </p:txBody>
      </p:sp>
      <p:sp>
        <p:nvSpPr>
          <p:cNvPr id="7" name="Rectangle 3"/>
          <p:cNvSpPr>
            <a:spLocks noGrp="1" noChangeArrowheads="1"/>
          </p:cNvSpPr>
          <p:nvPr>
            <p:ph type="subTitle" idx="1" hasCustomPrompt="1"/>
          </p:nvPr>
        </p:nvSpPr>
        <p:spPr>
          <a:xfrm>
            <a:off x="6117390" y="5153079"/>
            <a:ext cx="5379453"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a:t>Name of the contributor</a:t>
            </a:r>
          </a:p>
          <a:p>
            <a:pPr lvl="0"/>
            <a:r>
              <a:rPr lang="en-US" noProof="0"/>
              <a:t>Name of the event, venue</a:t>
            </a:r>
          </a:p>
          <a:p>
            <a:pPr lvl="0"/>
            <a:r>
              <a:rPr lang="en-US" noProof="0"/>
              <a:t>00 Month 2012</a:t>
            </a:r>
          </a:p>
        </p:txBody>
      </p:sp>
      <p:sp>
        <p:nvSpPr>
          <p:cNvPr id="10" name="Rectangle 9"/>
          <p:cNvSpPr/>
          <p:nvPr userDrawn="1"/>
        </p:nvSpPr>
        <p:spPr>
          <a:xfrm>
            <a:off x="0" y="1283371"/>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Rectangle 10"/>
          <p:cNvSpPr/>
          <p:nvPr userDrawn="1"/>
        </p:nvSpPr>
        <p:spPr>
          <a:xfrm>
            <a:off x="0" y="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Rectangle 12"/>
          <p:cNvSpPr/>
          <p:nvPr userDrawn="1"/>
        </p:nvSpPr>
        <p:spPr>
          <a:xfrm>
            <a:off x="0" y="676656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Rectangle 1"/>
          <p:cNvSpPr/>
          <p:nvPr userDrawn="1"/>
        </p:nvSpPr>
        <p:spPr>
          <a:xfrm>
            <a:off x="0" y="3858768"/>
            <a:ext cx="5839968"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999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ster Title: V2">
    <p:spTree>
      <p:nvGrpSpPr>
        <p:cNvPr id="1" name=""/>
        <p:cNvGrpSpPr/>
        <p:nvPr/>
      </p:nvGrpSpPr>
      <p:grpSpPr>
        <a:xfrm>
          <a:off x="0" y="0"/>
          <a:ext cx="0" cy="0"/>
          <a:chOff x="0" y="0"/>
          <a:chExt cx="0" cy="0"/>
        </a:xfrm>
      </p:grpSpPr>
      <p:pic>
        <p:nvPicPr>
          <p:cNvPr id="10" name="Bild 12"/>
          <p:cNvPicPr>
            <a:picLocks noChangeAspect="1"/>
          </p:cNvPicPr>
          <p:nvPr userDrawn="1"/>
        </p:nvPicPr>
        <p:blipFill>
          <a:blip r:embed="rId2">
            <a:alphaModFix amt="30000"/>
          </a:blip>
          <a:stretch>
            <a:fillRect/>
          </a:stretch>
        </p:blipFill>
        <p:spPr>
          <a:xfrm>
            <a:off x="4177901" y="1130968"/>
            <a:ext cx="7918424" cy="5938818"/>
          </a:xfrm>
          <a:prstGeom prst="rect">
            <a:avLst/>
          </a:prstGeom>
        </p:spPr>
      </p:pic>
      <p:sp>
        <p:nvSpPr>
          <p:cNvPr id="7" name="Rectangle 2"/>
          <p:cNvSpPr>
            <a:spLocks noGrp="1" noChangeArrowheads="1"/>
          </p:cNvSpPr>
          <p:nvPr>
            <p:ph type="ctrTitle" hasCustomPrompt="1"/>
          </p:nvPr>
        </p:nvSpPr>
        <p:spPr>
          <a:xfrm>
            <a:off x="1420237" y="3958989"/>
            <a:ext cx="10050913" cy="1011238"/>
          </a:xfrm>
        </p:spPr>
        <p:txBody>
          <a:bodyPr bIns="0"/>
          <a:lstStyle>
            <a:lvl1pPr>
              <a:defRPr sz="3500">
                <a:solidFill>
                  <a:schemeClr val="tx1"/>
                </a:solidFill>
                <a:latin typeface="Arial"/>
                <a:cs typeface="Arial"/>
              </a:defRPr>
            </a:lvl1pPr>
          </a:lstStyle>
          <a:p>
            <a:pPr lvl="0"/>
            <a:r>
              <a:rPr lang="en-US" noProof="0"/>
              <a:t>Master Title: Version 2</a:t>
            </a:r>
          </a:p>
        </p:txBody>
      </p:sp>
      <p:sp>
        <p:nvSpPr>
          <p:cNvPr id="8" name="Rectangle 3"/>
          <p:cNvSpPr>
            <a:spLocks noGrp="1" noChangeArrowheads="1"/>
          </p:cNvSpPr>
          <p:nvPr>
            <p:ph type="subTitle" idx="1" hasCustomPrompt="1"/>
          </p:nvPr>
        </p:nvSpPr>
        <p:spPr>
          <a:xfrm>
            <a:off x="1420437" y="5131316"/>
            <a:ext cx="10052948" cy="647700"/>
          </a:xfrm>
          <a:prstGeom prst="rect">
            <a:avLst/>
          </a:prstGeom>
        </p:spPr>
        <p:txBody>
          <a:bodyPr lIns="0" tIns="0" rIns="0" bIns="0"/>
          <a:lstStyle>
            <a:lvl1pPr marL="0" indent="0">
              <a:buFontTx/>
              <a:buNone/>
              <a:defRPr sz="2000" b="0" baseline="0">
                <a:solidFill>
                  <a:schemeClr val="accent2"/>
                </a:solidFill>
                <a:latin typeface="Arial"/>
                <a:cs typeface="Arial"/>
              </a:defRPr>
            </a:lvl1pPr>
          </a:lstStyle>
          <a:p>
            <a:pPr lvl="0"/>
            <a:r>
              <a:rPr lang="en-US" noProof="0"/>
              <a:t>Name of the contributor</a:t>
            </a:r>
          </a:p>
          <a:p>
            <a:pPr lvl="0"/>
            <a:r>
              <a:rPr lang="en-US" noProof="0"/>
              <a:t>Name of the event, venue, 00 Month 2012</a:t>
            </a:r>
          </a:p>
        </p:txBody>
      </p:sp>
    </p:spTree>
    <p:extLst>
      <p:ext uri="{BB962C8B-B14F-4D97-AF65-F5344CB8AC3E}">
        <p14:creationId xmlns:p14="http://schemas.microsoft.com/office/powerpoint/2010/main" val="3752270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err="1"/>
              <a:t>Titlemaster</a:t>
            </a:r>
            <a:endParaRPr lang="en-US" noProof="0"/>
          </a:p>
        </p:txBody>
      </p:sp>
      <p:sp>
        <p:nvSpPr>
          <p:cNvPr id="3" name="Fußzeilenplatzhalter 2"/>
          <p:cNvSpPr>
            <a:spLocks noGrp="1"/>
          </p:cNvSpPr>
          <p:nvPr>
            <p:ph type="ftr" sz="quarter" idx="10"/>
          </p:nvPr>
        </p:nvSpPr>
        <p:spPr/>
        <p:txBody>
          <a:bodyPr/>
          <a:lstStyle/>
          <a:p>
            <a:pPr>
              <a:defRPr/>
            </a:pPr>
            <a:endParaRPr lang="en-US"/>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a:p>
        </p:txBody>
      </p:sp>
      <p:sp>
        <p:nvSpPr>
          <p:cNvPr id="6" name="Inhaltsplatzhalter 5"/>
          <p:cNvSpPr>
            <a:spLocks noGrp="1"/>
          </p:cNvSpPr>
          <p:nvPr>
            <p:ph sz="quarter" idx="12" hasCustomPrompt="1"/>
          </p:nvPr>
        </p:nvSpPr>
        <p:spPr/>
        <p:txBody>
          <a:bodyPr/>
          <a:lstStyle>
            <a:lvl3pPr marL="361950" indent="-361950">
              <a:buFont typeface="Arial" panose="020B0604020202020204" pitchFamily="34" charset="0"/>
              <a:buChar char="•"/>
              <a:defRPr/>
            </a:lvl3pPr>
          </a:lstStyle>
          <a:p>
            <a:pPr lvl="0"/>
            <a:r>
              <a:rPr lang="en-US" noProof="0" err="1"/>
              <a:t>Textmaster</a:t>
            </a:r>
            <a:endParaRPr lang="en-US" noProof="0"/>
          </a:p>
          <a:p>
            <a:pPr lvl="1"/>
            <a:r>
              <a:rPr lang="en-US" noProof="0"/>
              <a:t>Second Layer</a:t>
            </a:r>
          </a:p>
          <a:p>
            <a:pPr lvl="2"/>
            <a:r>
              <a:rPr lang="en-US" noProof="0"/>
              <a:t>Third Layer</a:t>
            </a:r>
          </a:p>
          <a:p>
            <a:pPr lvl="3"/>
            <a:r>
              <a:rPr lang="en-US" noProof="0"/>
              <a:t>Fourth Layer</a:t>
            </a:r>
          </a:p>
          <a:p>
            <a:pPr lvl="4"/>
            <a:r>
              <a:rPr lang="en-US" noProof="0"/>
              <a:t>Fifth Layer</a:t>
            </a:r>
          </a:p>
          <a:p>
            <a:pPr lvl="5"/>
            <a:r>
              <a:rPr lang="en-US" noProof="0"/>
              <a:t>6</a:t>
            </a:r>
          </a:p>
        </p:txBody>
      </p:sp>
    </p:spTree>
    <p:extLst>
      <p:ext uri="{BB962C8B-B14F-4D97-AF65-F5344CB8AC3E}">
        <p14:creationId xmlns:p14="http://schemas.microsoft.com/office/powerpoint/2010/main" val="3686614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err="1"/>
              <a:t>Titlemaster</a:t>
            </a:r>
            <a:endParaRPr lang="en-US" noProof="0"/>
          </a:p>
        </p:txBody>
      </p:sp>
      <p:sp>
        <p:nvSpPr>
          <p:cNvPr id="3" name="Fußzeilenplatzhalter 2"/>
          <p:cNvSpPr>
            <a:spLocks noGrp="1"/>
          </p:cNvSpPr>
          <p:nvPr>
            <p:ph type="ftr" sz="quarter" idx="10"/>
          </p:nvPr>
        </p:nvSpPr>
        <p:spPr/>
        <p:txBody>
          <a:bodyPr/>
          <a:lstStyle/>
          <a:p>
            <a:pPr>
              <a:defRPr/>
            </a:pPr>
            <a:endParaRPr lang="en-US"/>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a:p>
        </p:txBody>
      </p:sp>
      <p:sp>
        <p:nvSpPr>
          <p:cNvPr id="6" name="Inhaltsplatzhalter 5"/>
          <p:cNvSpPr>
            <a:spLocks noGrp="1"/>
          </p:cNvSpPr>
          <p:nvPr>
            <p:ph sz="quarter" idx="12" hasCustomPrompt="1"/>
          </p:nvPr>
        </p:nvSpPr>
        <p:spPr>
          <a:xfrm>
            <a:off x="431800" y="3716338"/>
            <a:ext cx="11328400" cy="2305050"/>
          </a:xfrm>
        </p:spPr>
        <p:txBody>
          <a:bodyPr anchor="ctr" anchorCtr="1"/>
          <a:lstStyle>
            <a:lvl1pPr algn="ctr">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err="1"/>
              <a:t>Textmaster</a:t>
            </a:r>
            <a:endParaRPr lang="en-US" noProof="0"/>
          </a:p>
        </p:txBody>
      </p:sp>
      <p:sp>
        <p:nvSpPr>
          <p:cNvPr id="7" name="Bildplatzhalter 6"/>
          <p:cNvSpPr>
            <a:spLocks noGrp="1"/>
          </p:cNvSpPr>
          <p:nvPr>
            <p:ph type="pic" sz="quarter" idx="13" hasCustomPrompt="1"/>
          </p:nvPr>
        </p:nvSpPr>
        <p:spPr>
          <a:xfrm>
            <a:off x="431800" y="1268413"/>
            <a:ext cx="11328400" cy="2305050"/>
          </a:xfrm>
        </p:spPr>
        <p:txBody>
          <a:bodyPr/>
          <a:lstStyle/>
          <a:p>
            <a:r>
              <a:rPr lang="en-US" noProof="0"/>
              <a:t>Images</a:t>
            </a:r>
          </a:p>
        </p:txBody>
      </p:sp>
    </p:spTree>
    <p:extLst>
      <p:ext uri="{BB962C8B-B14F-4D97-AF65-F5344CB8AC3E}">
        <p14:creationId xmlns:p14="http://schemas.microsoft.com/office/powerpoint/2010/main" val="2089624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0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err="1"/>
              <a:t>Titlemaster</a:t>
            </a:r>
            <a:endParaRPr lang="en-US" noProof="0"/>
          </a:p>
        </p:txBody>
      </p:sp>
      <p:sp>
        <p:nvSpPr>
          <p:cNvPr id="3" name="Fußzeilenplatzhalter 2"/>
          <p:cNvSpPr>
            <a:spLocks noGrp="1"/>
          </p:cNvSpPr>
          <p:nvPr>
            <p:ph type="ftr" sz="quarter" idx="10"/>
          </p:nvPr>
        </p:nvSpPr>
        <p:spPr/>
        <p:txBody>
          <a:bodyPr/>
          <a:lstStyle/>
          <a:p>
            <a:pPr>
              <a:defRPr/>
            </a:pPr>
            <a:endParaRPr lang="en-US"/>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a:p>
        </p:txBody>
      </p:sp>
      <p:sp>
        <p:nvSpPr>
          <p:cNvPr id="6" name="Inhaltsplatzhalter 5"/>
          <p:cNvSpPr>
            <a:spLocks noGrp="1"/>
          </p:cNvSpPr>
          <p:nvPr>
            <p:ph sz="quarter" idx="12" hasCustomPrompt="1"/>
          </p:nvPr>
        </p:nvSpPr>
        <p:spPr>
          <a:xfrm>
            <a:off x="431802" y="1268413"/>
            <a:ext cx="5568949" cy="4752975"/>
          </a:xfrm>
        </p:spPr>
        <p:txBody>
          <a:bodyPr/>
          <a:lstStyle>
            <a:lvl1pPr algn="l">
              <a:buFontTx/>
              <a:buNone/>
              <a:defRPr sz="2500">
                <a:solidFill>
                  <a:schemeClr val="accent1"/>
                </a:solidFill>
              </a:defRPr>
            </a:lvl1pPr>
            <a:lvl2pPr algn="ctr">
              <a:buFontTx/>
              <a:buNone/>
              <a:defRPr sz="2500">
                <a:solidFill>
                  <a:schemeClr val="accent1"/>
                </a:solidFill>
              </a:defRPr>
            </a:lvl2pPr>
            <a:lvl3pPr marL="0" indent="0" algn="ctr">
              <a:buFontTx/>
              <a:buNone/>
              <a:defRPr sz="2500">
                <a:solidFill>
                  <a:schemeClr val="accent1"/>
                </a:solidFill>
              </a:defRPr>
            </a:lvl3pPr>
            <a:lvl4pPr marL="0" indent="0" algn="ctr">
              <a:buFontTx/>
              <a:buNone/>
              <a:defRPr sz="2500">
                <a:solidFill>
                  <a:schemeClr val="accent1"/>
                </a:solidFill>
              </a:defRPr>
            </a:lvl4pPr>
            <a:lvl5pPr marL="0" indent="0" algn="ctr">
              <a:buFontTx/>
              <a:buNone/>
              <a:defRPr sz="2500">
                <a:solidFill>
                  <a:schemeClr val="accent1"/>
                </a:solidFill>
              </a:defRPr>
            </a:lvl5pPr>
          </a:lstStyle>
          <a:p>
            <a:pPr lvl="0"/>
            <a:r>
              <a:rPr lang="en-US" noProof="0" err="1"/>
              <a:t>Textmaster</a:t>
            </a:r>
            <a:endParaRPr lang="en-US" noProof="0"/>
          </a:p>
        </p:txBody>
      </p:sp>
      <p:sp>
        <p:nvSpPr>
          <p:cNvPr id="7" name="Bildplatzhalter 6"/>
          <p:cNvSpPr>
            <a:spLocks noGrp="1"/>
          </p:cNvSpPr>
          <p:nvPr>
            <p:ph type="pic" sz="quarter" idx="13" hasCustomPrompt="1"/>
          </p:nvPr>
        </p:nvSpPr>
        <p:spPr>
          <a:xfrm>
            <a:off x="6191251" y="1268413"/>
            <a:ext cx="5568949" cy="4752975"/>
          </a:xfrm>
        </p:spPr>
        <p:txBody>
          <a:bodyPr/>
          <a:lstStyle/>
          <a:p>
            <a:r>
              <a:rPr lang="en-US" noProof="0"/>
              <a:t>Images</a:t>
            </a:r>
          </a:p>
        </p:txBody>
      </p:sp>
    </p:spTree>
    <p:extLst>
      <p:ext uri="{BB962C8B-B14F-4D97-AF65-F5344CB8AC3E}">
        <p14:creationId xmlns:p14="http://schemas.microsoft.com/office/powerpoint/2010/main" val="2541923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err="1"/>
              <a:t>Titlemaster</a:t>
            </a:r>
            <a:endParaRPr lang="en-US" noProof="0"/>
          </a:p>
        </p:txBody>
      </p:sp>
      <p:sp>
        <p:nvSpPr>
          <p:cNvPr id="3" name="Fußzeilenplatzhalter 2"/>
          <p:cNvSpPr>
            <a:spLocks noGrp="1"/>
          </p:cNvSpPr>
          <p:nvPr>
            <p:ph type="ftr" sz="quarter" idx="10"/>
          </p:nvPr>
        </p:nvSpPr>
        <p:spPr/>
        <p:txBody>
          <a:bodyPr/>
          <a:lstStyle/>
          <a:p>
            <a:pPr>
              <a:defRPr/>
            </a:pPr>
            <a:endParaRPr lang="en-US"/>
          </a:p>
        </p:txBody>
      </p:sp>
      <p:sp>
        <p:nvSpPr>
          <p:cNvPr id="4" name="Foliennummernplatzhalter 3"/>
          <p:cNvSpPr>
            <a:spLocks noGrp="1"/>
          </p:cNvSpPr>
          <p:nvPr>
            <p:ph type="sldNum" sz="quarter" idx="11"/>
          </p:nvPr>
        </p:nvSpPr>
        <p:spPr/>
        <p:txBody>
          <a:bodyPr/>
          <a:lstStyle/>
          <a:p>
            <a:pPr>
              <a:defRPr/>
            </a:pPr>
            <a:fld id="{EF62D93A-3BA0-8848-BFA3-D7046C1B555D}" type="slidenum">
              <a:rPr lang="en-US" smtClean="0"/>
              <a:pPr>
                <a:defRPr/>
              </a:pPr>
              <a:t>‹#›</a:t>
            </a:fld>
            <a:endParaRPr lang="en-US"/>
          </a:p>
        </p:txBody>
      </p:sp>
    </p:spTree>
    <p:extLst>
      <p:ext uri="{BB962C8B-B14F-4D97-AF65-F5344CB8AC3E}">
        <p14:creationId xmlns:p14="http://schemas.microsoft.com/office/powerpoint/2010/main" val="3215479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V1">
    <p:spTree>
      <p:nvGrpSpPr>
        <p:cNvPr id="1" name=""/>
        <p:cNvGrpSpPr/>
        <p:nvPr/>
      </p:nvGrpSpPr>
      <p:grpSpPr>
        <a:xfrm>
          <a:off x="0" y="0"/>
          <a:ext cx="0" cy="0"/>
          <a:chOff x="0" y="0"/>
          <a:chExt cx="0" cy="0"/>
        </a:xfrm>
      </p:grpSpPr>
      <p:pic>
        <p:nvPicPr>
          <p:cNvPr id="10" name="Picture 2" descr="I:\_GregW\1322550 WBGIS - ITS Sub Branding\WBGIS_ITS-PPT_footer-06.jpg"/>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0" y="1379624"/>
            <a:ext cx="12192000" cy="136358"/>
          </a:xfrm>
          <a:prstGeom prst="rect">
            <a:avLst/>
          </a:prstGeom>
          <a:noFill/>
        </p:spPr>
      </p:pic>
      <p:sp>
        <p:nvSpPr>
          <p:cNvPr id="13" name="Rectangle 12"/>
          <p:cNvSpPr/>
          <p:nvPr userDrawn="1"/>
        </p:nvSpPr>
        <p:spPr>
          <a:xfrm>
            <a:off x="0" y="1283371"/>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Rectangle 10"/>
          <p:cNvSpPr/>
          <p:nvPr userDrawn="1"/>
        </p:nvSpPr>
        <p:spPr>
          <a:xfrm>
            <a:off x="0" y="6288505"/>
            <a:ext cx="12192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2"/>
          <p:cNvSpPr>
            <a:spLocks noGrp="1" noChangeArrowheads="1"/>
          </p:cNvSpPr>
          <p:nvPr>
            <p:ph type="ctrTitle" hasCustomPrompt="1"/>
          </p:nvPr>
        </p:nvSpPr>
        <p:spPr>
          <a:xfrm>
            <a:off x="6374062" y="2986248"/>
            <a:ext cx="4465948" cy="1011238"/>
          </a:xfrm>
        </p:spPr>
        <p:txBody>
          <a:bodyPr bIns="0"/>
          <a:lstStyle>
            <a:lvl1pPr>
              <a:defRPr sz="3500">
                <a:solidFill>
                  <a:srgbClr val="002345"/>
                </a:solidFill>
                <a:latin typeface="Arial"/>
                <a:cs typeface="Arial"/>
              </a:defRPr>
            </a:lvl1pPr>
          </a:lstStyle>
          <a:p>
            <a:pPr lvl="0"/>
            <a:r>
              <a:rPr lang="en-US" noProof="0"/>
              <a:t>Thank you</a:t>
            </a:r>
          </a:p>
        </p:txBody>
      </p:sp>
      <p:sp>
        <p:nvSpPr>
          <p:cNvPr id="6" name="Rectangle 3"/>
          <p:cNvSpPr>
            <a:spLocks noGrp="1" noChangeArrowheads="1"/>
          </p:cNvSpPr>
          <p:nvPr>
            <p:ph type="subTitle" idx="1" hasCustomPrompt="1"/>
          </p:nvPr>
        </p:nvSpPr>
        <p:spPr>
          <a:xfrm>
            <a:off x="6374063" y="4026716"/>
            <a:ext cx="4521539"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rgbClr val="00ADE4"/>
                </a:solidFill>
                <a:latin typeface="Arial"/>
                <a:cs typeface="Arial"/>
              </a:defRPr>
            </a:lvl1pPr>
          </a:lstStyle>
          <a:p>
            <a:pPr lvl="0"/>
            <a:r>
              <a:rPr lang="en-US" noProof="0"/>
              <a:t>World Bank Group</a:t>
            </a:r>
          </a:p>
          <a:p>
            <a:pPr lvl="0"/>
            <a:r>
              <a:rPr lang="en-US" noProof="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a:t>Address Line 1</a:t>
            </a:r>
          </a:p>
          <a:p>
            <a:pPr lvl="0"/>
            <a:r>
              <a:rPr lang="en-US" noProof="0"/>
              <a:t>City ABC</a:t>
            </a:r>
          </a:p>
          <a:p>
            <a:pPr lvl="0"/>
            <a:r>
              <a:rPr lang="en-US" noProof="0"/>
              <a:t>State DEFG</a:t>
            </a:r>
          </a:p>
        </p:txBody>
      </p:sp>
      <p:sp>
        <p:nvSpPr>
          <p:cNvPr id="8" name="Rectangle 7"/>
          <p:cNvSpPr/>
          <p:nvPr userDrawn="1"/>
        </p:nvSpPr>
        <p:spPr>
          <a:xfrm>
            <a:off x="0" y="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p:cNvSpPr/>
          <p:nvPr userDrawn="1"/>
        </p:nvSpPr>
        <p:spPr>
          <a:xfrm>
            <a:off x="0" y="6766560"/>
            <a:ext cx="12192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Rectangle 11"/>
          <p:cNvSpPr/>
          <p:nvPr userDrawn="1"/>
        </p:nvSpPr>
        <p:spPr>
          <a:xfrm>
            <a:off x="0" y="3858768"/>
            <a:ext cx="5839968"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563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V2">
    <p:spTree>
      <p:nvGrpSpPr>
        <p:cNvPr id="1" name=""/>
        <p:cNvGrpSpPr/>
        <p:nvPr/>
      </p:nvGrpSpPr>
      <p:grpSpPr>
        <a:xfrm>
          <a:off x="0" y="0"/>
          <a:ext cx="0" cy="0"/>
          <a:chOff x="0" y="0"/>
          <a:chExt cx="0" cy="0"/>
        </a:xfrm>
      </p:grpSpPr>
      <p:sp>
        <p:nvSpPr>
          <p:cNvPr id="13" name="Rechteck 12"/>
          <p:cNvSpPr/>
          <p:nvPr userDrawn="1"/>
        </p:nvSpPr>
        <p:spPr>
          <a:xfrm>
            <a:off x="0" y="1278000"/>
            <a:ext cx="12192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4" name="Bild 13"/>
          <p:cNvPicPr>
            <a:picLocks noChangeAspect="1"/>
          </p:cNvPicPr>
          <p:nvPr userDrawn="1"/>
        </p:nvPicPr>
        <p:blipFill>
          <a:blip r:embed="rId2">
            <a:alphaModFix amt="30000"/>
          </a:blip>
          <a:stretch>
            <a:fillRect/>
          </a:stretch>
        </p:blipFill>
        <p:spPr>
          <a:xfrm>
            <a:off x="4079776" y="1057374"/>
            <a:ext cx="8016549" cy="6012412"/>
          </a:xfrm>
          <a:prstGeom prst="rect">
            <a:avLst/>
          </a:prstGeom>
        </p:spPr>
      </p:pic>
      <p:sp>
        <p:nvSpPr>
          <p:cNvPr id="7" name="Rectangle 2"/>
          <p:cNvSpPr>
            <a:spLocks noGrp="1" noChangeArrowheads="1"/>
          </p:cNvSpPr>
          <p:nvPr>
            <p:ph type="ctrTitle" hasCustomPrompt="1"/>
          </p:nvPr>
        </p:nvSpPr>
        <p:spPr>
          <a:xfrm>
            <a:off x="1537067" y="1272561"/>
            <a:ext cx="9356419" cy="1011238"/>
          </a:xfrm>
        </p:spPr>
        <p:txBody>
          <a:bodyPr bIns="0"/>
          <a:lstStyle>
            <a:lvl1pPr>
              <a:defRPr sz="3500">
                <a:solidFill>
                  <a:schemeClr val="tx1"/>
                </a:solidFill>
                <a:latin typeface="Arial"/>
                <a:cs typeface="Arial"/>
              </a:defRPr>
            </a:lvl1pPr>
          </a:lstStyle>
          <a:p>
            <a:pPr lvl="0"/>
            <a:r>
              <a:rPr lang="en-US" noProof="0"/>
              <a:t>Thank you</a:t>
            </a:r>
          </a:p>
        </p:txBody>
      </p:sp>
      <p:sp>
        <p:nvSpPr>
          <p:cNvPr id="8" name="Rectangle 3"/>
          <p:cNvSpPr>
            <a:spLocks noGrp="1" noChangeArrowheads="1"/>
          </p:cNvSpPr>
          <p:nvPr>
            <p:ph type="subTitle" idx="1" hasCustomPrompt="1"/>
          </p:nvPr>
        </p:nvSpPr>
        <p:spPr>
          <a:xfrm>
            <a:off x="1537291" y="4026716"/>
            <a:ext cx="9358312" cy="2089444"/>
          </a:xfrm>
          <a:prstGeom prst="rect">
            <a:avLst/>
          </a:prstGeom>
        </p:spPr>
        <p:txBody>
          <a:bodyPr lIns="0" tIns="0" rIns="0" bIns="0" anchor="b"/>
          <a:lstStyle>
            <a:lvl1pPr marL="0" marR="0" indent="0" algn="l" defTabSz="457200" rtl="0" eaLnBrk="1" fontAlgn="auto" latinLnBrk="0" hangingPunct="1">
              <a:lnSpc>
                <a:spcPct val="100000"/>
              </a:lnSpc>
              <a:spcBef>
                <a:spcPct val="20000"/>
              </a:spcBef>
              <a:spcAft>
                <a:spcPts val="0"/>
              </a:spcAft>
              <a:buClrTx/>
              <a:buSzTx/>
              <a:buFontTx/>
              <a:buNone/>
              <a:tabLst/>
              <a:defRPr sz="900" b="0" baseline="0">
                <a:solidFill>
                  <a:schemeClr val="accent2"/>
                </a:solidFill>
                <a:latin typeface="Arial"/>
                <a:cs typeface="Arial"/>
              </a:defRPr>
            </a:lvl1pPr>
          </a:lstStyle>
          <a:p>
            <a:pPr lvl="0"/>
            <a:r>
              <a:rPr lang="en-US" noProof="0"/>
              <a:t>World Bank Group</a:t>
            </a:r>
          </a:p>
          <a:p>
            <a:pPr lvl="0"/>
            <a:r>
              <a:rPr lang="en-US" noProof="0"/>
              <a:t>Address Line 1</a:t>
            </a:r>
          </a:p>
          <a:p>
            <a:pPr marL="0" marR="0" lvl="0" indent="0" algn="l" defTabSz="457200" rtl="0" eaLnBrk="1" fontAlgn="auto" latinLnBrk="0" hangingPunct="1">
              <a:lnSpc>
                <a:spcPct val="100000"/>
              </a:lnSpc>
              <a:spcBef>
                <a:spcPct val="20000"/>
              </a:spcBef>
              <a:spcAft>
                <a:spcPts val="0"/>
              </a:spcAft>
              <a:buClrTx/>
              <a:buSzTx/>
              <a:buFontTx/>
              <a:buNone/>
              <a:tabLst/>
              <a:defRPr/>
            </a:pPr>
            <a:r>
              <a:rPr lang="en-US" noProof="0"/>
              <a:t>Address Line 1</a:t>
            </a:r>
          </a:p>
          <a:p>
            <a:pPr lvl="0"/>
            <a:r>
              <a:rPr lang="en-US" noProof="0"/>
              <a:t>City ABC</a:t>
            </a:r>
          </a:p>
          <a:p>
            <a:pPr lvl="0"/>
            <a:r>
              <a:rPr lang="en-US" noProof="0"/>
              <a:t>State DEFG</a:t>
            </a:r>
          </a:p>
        </p:txBody>
      </p:sp>
    </p:spTree>
    <p:extLst>
      <p:ext uri="{BB962C8B-B14F-4D97-AF65-F5344CB8AC3E}">
        <p14:creationId xmlns:p14="http://schemas.microsoft.com/office/powerpoint/2010/main" val="2396073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F62D93A-3BA0-8848-BFA3-D7046C1B555D}" type="slidenum">
              <a:rPr lang="en-US" smtClean="0"/>
              <a:pPr>
                <a:defRPr/>
              </a:pPr>
              <a:t>‹#›</a:t>
            </a:fld>
            <a:endParaRPr lang="en-US"/>
          </a:p>
        </p:txBody>
      </p:sp>
    </p:spTree>
    <p:extLst>
      <p:ext uri="{BB962C8B-B14F-4D97-AF65-F5344CB8AC3E}">
        <p14:creationId xmlns:p14="http://schemas.microsoft.com/office/powerpoint/2010/main" val="798997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87" r:id="rId1"/>
    <p:sldLayoutId id="2147483662" r:id="rId2"/>
    <p:sldLayoutId id="2147483688" r:id="rId3"/>
    <p:sldLayoutId id="2147483664" r:id="rId4"/>
    <p:sldLayoutId id="214748368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431800" y="260351"/>
            <a:ext cx="113284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p>
            <a:pPr lvl="0"/>
            <a:r>
              <a:rPr lang="en-US" noProof="0"/>
              <a:t>This is a headline</a:t>
            </a:r>
          </a:p>
        </p:txBody>
      </p:sp>
      <p:sp>
        <p:nvSpPr>
          <p:cNvPr id="9" name="Rectangle 5"/>
          <p:cNvSpPr>
            <a:spLocks noGrp="1" noChangeArrowheads="1"/>
          </p:cNvSpPr>
          <p:nvPr>
            <p:ph type="ftr" sz="quarter" idx="3"/>
          </p:nvPr>
        </p:nvSpPr>
        <p:spPr bwMode="auto">
          <a:xfrm>
            <a:off x="3080084" y="6360102"/>
            <a:ext cx="6077768" cy="2159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lvl1pPr>
              <a:defRPr sz="900">
                <a:solidFill>
                  <a:schemeClr val="tx1">
                    <a:lumMod val="75000"/>
                    <a:lumOff val="25000"/>
                  </a:schemeClr>
                </a:solidFill>
                <a:latin typeface="Arial"/>
                <a:cs typeface="Arial"/>
              </a:defRPr>
            </a:lvl1pPr>
          </a:lstStyle>
          <a:p>
            <a:pPr>
              <a:defRPr/>
            </a:pPr>
            <a:endParaRPr lang="en-US"/>
          </a:p>
        </p:txBody>
      </p:sp>
      <p:sp>
        <p:nvSpPr>
          <p:cNvPr id="10" name="Rectangle 6"/>
          <p:cNvSpPr>
            <a:spLocks noGrp="1" noChangeArrowheads="1"/>
          </p:cNvSpPr>
          <p:nvPr>
            <p:ph type="sldNum" sz="quarter" idx="4"/>
          </p:nvPr>
        </p:nvSpPr>
        <p:spPr bwMode="auto">
          <a:xfrm>
            <a:off x="11376157" y="6360102"/>
            <a:ext cx="384043" cy="215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lvl1pPr algn="l">
              <a:defRPr sz="900">
                <a:solidFill>
                  <a:schemeClr val="tx1">
                    <a:lumMod val="75000"/>
                    <a:lumOff val="25000"/>
                  </a:schemeClr>
                </a:solidFill>
                <a:latin typeface="Arial"/>
                <a:cs typeface="Arial"/>
              </a:defRPr>
            </a:lvl1pPr>
          </a:lstStyle>
          <a:p>
            <a:pPr>
              <a:defRPr/>
            </a:pPr>
            <a:fld id="{EF62D93A-3BA0-8848-BFA3-D7046C1B555D}" type="slidenum">
              <a:rPr lang="en-US" smtClean="0"/>
              <a:pPr>
                <a:defRPr/>
              </a:pPr>
              <a:t>‹#›</a:t>
            </a:fld>
            <a:endParaRPr lang="en-US"/>
          </a:p>
        </p:txBody>
      </p:sp>
      <p:sp>
        <p:nvSpPr>
          <p:cNvPr id="2" name="Textplatzhalter 1"/>
          <p:cNvSpPr>
            <a:spLocks noGrp="1"/>
          </p:cNvSpPr>
          <p:nvPr>
            <p:ph type="body" idx="1"/>
          </p:nvPr>
        </p:nvSpPr>
        <p:spPr>
          <a:xfrm>
            <a:off x="431800" y="1268413"/>
            <a:ext cx="11328400" cy="4752975"/>
          </a:xfrm>
          <a:prstGeom prst="rect">
            <a:avLst/>
          </a:prstGeom>
        </p:spPr>
        <p:txBody>
          <a:bodyPr vert="horz" lIns="0" tIns="0" rIns="0" bIns="0" rtlCol="0">
            <a:noAutofit/>
          </a:bodyPr>
          <a:lstStyle/>
          <a:p>
            <a:pPr lvl="0"/>
            <a:r>
              <a:rPr lang="en-US" noProof="0" err="1"/>
              <a:t>Textmaster</a:t>
            </a:r>
            <a:endParaRPr lang="en-US" noProof="0"/>
          </a:p>
          <a:p>
            <a:pPr lvl="1"/>
            <a:r>
              <a:rPr lang="en-US" noProof="0"/>
              <a:t>Second Layer</a:t>
            </a:r>
          </a:p>
          <a:p>
            <a:pPr lvl="2"/>
            <a:r>
              <a:rPr lang="en-US" noProof="0"/>
              <a:t>Third Layer</a:t>
            </a:r>
          </a:p>
          <a:p>
            <a:pPr lvl="3"/>
            <a:r>
              <a:rPr lang="en-US" noProof="0"/>
              <a:t>Fourth Layer</a:t>
            </a:r>
          </a:p>
          <a:p>
            <a:pPr lvl="4"/>
            <a:r>
              <a:rPr lang="en-US" noProof="0"/>
              <a:t>Fifth Layer</a:t>
            </a:r>
          </a:p>
          <a:p>
            <a:pPr lvl="5"/>
            <a:r>
              <a:rPr lang="en-US" noProof="0"/>
              <a:t>6</a:t>
            </a:r>
          </a:p>
        </p:txBody>
      </p:sp>
      <p:pic>
        <p:nvPicPr>
          <p:cNvPr id="11" name="Picture 2" descr="U:\1405265\1405265 WBG Logo\LOGO FILES\Horizontal\WBG_Horizontal_Color\web\WBG_Horizontal-RGB-web.jpg"/>
          <p:cNvPicPr>
            <a:picLocks noChangeAspect="1" noChangeArrowheads="1"/>
          </p:cNvPicPr>
          <p:nvPr userDrawn="1"/>
        </p:nvPicPr>
        <p:blipFill rotWithShape="1">
          <a:blip r:embed="rId11" cstate="hqprint">
            <a:extLst>
              <a:ext uri="{28A0092B-C50C-407E-A947-70E740481C1C}">
                <a14:useLocalDpi xmlns:a14="http://schemas.microsoft.com/office/drawing/2010/main"/>
              </a:ext>
            </a:extLst>
          </a:blip>
          <a:srcRect r="-715"/>
          <a:stretch/>
        </p:blipFill>
        <p:spPr bwMode="auto">
          <a:xfrm>
            <a:off x="431802" y="6302502"/>
            <a:ext cx="2252577" cy="3298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42819458"/>
      </p:ext>
    </p:extLst>
  </p:cSld>
  <p:clrMap bg1="lt1" tx1="dk1" bg2="lt2" tx2="dk2" accent1="accent1" accent2="accent2" accent3="accent3" accent4="accent4" accent5="accent5" accent6="accent6" hlink="hlink" folHlink="folHlink"/>
  <p:sldLayoutIdLst>
    <p:sldLayoutId id="2147483665" r:id="rId1"/>
    <p:sldLayoutId id="2147483681" r:id="rId2"/>
    <p:sldLayoutId id="2147483656" r:id="rId3"/>
    <p:sldLayoutId id="2147483660" r:id="rId4"/>
    <p:sldLayoutId id="2147483661" r:id="rId5"/>
    <p:sldLayoutId id="2147483659" r:id="rId6"/>
    <p:sldLayoutId id="2147483680" r:id="rId7"/>
    <p:sldLayoutId id="2147483663" r:id="rId8"/>
    <p:sldLayoutId id="2147483684" r:id="rId9"/>
  </p:sldLayoutIdLst>
  <p:hf hdr="0" ftr="0" dt="0"/>
  <p:txStyles>
    <p:titleStyle>
      <a:lvl1pPr algn="l" defTabSz="457200" rtl="0" eaLnBrk="1" latinLnBrk="0" hangingPunct="1">
        <a:spcBef>
          <a:spcPct val="0"/>
        </a:spcBef>
        <a:buNone/>
        <a:defRPr sz="3000" kern="1200">
          <a:solidFill>
            <a:schemeClr val="tx2"/>
          </a:solidFill>
          <a:latin typeface="Arial"/>
          <a:ea typeface="+mj-ea"/>
          <a:cs typeface="Arial"/>
        </a:defRPr>
      </a:lvl1pPr>
    </p:titleStyle>
    <p:bodyStyle>
      <a:lvl1pPr marL="0" indent="0" algn="l" defTabSz="457200" rtl="0" eaLnBrk="1" latinLnBrk="0" hangingPunct="1">
        <a:spcBef>
          <a:spcPct val="20000"/>
        </a:spcBef>
        <a:buFont typeface="Arial"/>
        <a:buNone/>
        <a:defRPr sz="3000" kern="1200">
          <a:solidFill>
            <a:schemeClr val="accent1"/>
          </a:solidFill>
          <a:latin typeface="+mn-lt"/>
          <a:ea typeface="+mn-ea"/>
          <a:cs typeface="+mn-cs"/>
        </a:defRPr>
      </a:lvl1pPr>
      <a:lvl2pPr marL="0" indent="0" algn="l" defTabSz="457200" rtl="0" eaLnBrk="1" latinLnBrk="0" hangingPunct="1">
        <a:spcBef>
          <a:spcPct val="20000"/>
        </a:spcBef>
        <a:buFont typeface="Arial"/>
        <a:buNone/>
        <a:defRPr sz="3000" kern="1200" baseline="0">
          <a:solidFill>
            <a:schemeClr val="accent2"/>
          </a:solidFill>
          <a:latin typeface="+mn-lt"/>
          <a:ea typeface="+mn-ea"/>
          <a:cs typeface="+mn-cs"/>
        </a:defRPr>
      </a:lvl2pPr>
      <a:lvl3pPr marL="361950" indent="-361950" algn="l" defTabSz="457200" rtl="0" eaLnBrk="1" latinLnBrk="0" hangingPunct="1">
        <a:spcBef>
          <a:spcPct val="20000"/>
        </a:spcBef>
        <a:buFont typeface="Arial" panose="020B0604020202020204" pitchFamily="34" charset="0"/>
        <a:buChar char="•"/>
        <a:defRPr sz="2500" kern="1200" baseline="0">
          <a:solidFill>
            <a:schemeClr val="accent2"/>
          </a:solidFill>
          <a:latin typeface="+mn-lt"/>
          <a:ea typeface="+mn-ea"/>
          <a:cs typeface="+mn-cs"/>
        </a:defRPr>
      </a:lvl3pPr>
      <a:lvl4pPr marL="715963" indent="-354013" algn="l" defTabSz="457200" rtl="0" eaLnBrk="1" latinLnBrk="0" hangingPunct="1">
        <a:spcBef>
          <a:spcPct val="20000"/>
        </a:spcBef>
        <a:buFont typeface="Arial"/>
        <a:buChar char="–"/>
        <a:defRPr sz="2000" kern="1200" baseline="0">
          <a:solidFill>
            <a:schemeClr val="accent2"/>
          </a:solidFill>
          <a:latin typeface="+mn-lt"/>
          <a:ea typeface="+mn-ea"/>
          <a:cs typeface="+mn-cs"/>
        </a:defRPr>
      </a:lvl4pPr>
      <a:lvl5pPr marL="1077913" indent="-361950" algn="l" defTabSz="457200" rtl="0" eaLnBrk="1" latinLnBrk="0" hangingPunct="1">
        <a:spcBef>
          <a:spcPct val="20000"/>
        </a:spcBef>
        <a:buFont typeface="Arial" pitchFamily="34" charset="0"/>
        <a:buChar char="–"/>
        <a:defRPr sz="2000" kern="1200" baseline="0">
          <a:solidFill>
            <a:schemeClr val="accent2"/>
          </a:solidFill>
          <a:latin typeface="+mn-lt"/>
          <a:ea typeface="+mn-ea"/>
          <a:cs typeface="+mn-cs"/>
        </a:defRPr>
      </a:lvl5pPr>
      <a:lvl6pPr marL="1431925" indent="-354013" algn="l" defTabSz="457200" rtl="0" eaLnBrk="1" latinLnBrk="0" hangingPunct="1">
        <a:spcBef>
          <a:spcPct val="20000"/>
        </a:spcBef>
        <a:buFont typeface="Arial" pitchFamily="34" charset="0"/>
        <a:buChar char="–"/>
        <a:defRPr sz="2000" kern="1200">
          <a:solidFill>
            <a:schemeClr val="accent2"/>
          </a:solidFill>
          <a:latin typeface="+mn-lt"/>
          <a:ea typeface="+mn-ea"/>
          <a:cs typeface="+mn-cs"/>
        </a:defRPr>
      </a:lvl6pPr>
      <a:lvl7pPr marL="0" indent="0" algn="l" defTabSz="457200" rtl="0" eaLnBrk="1" latinLnBrk="0" hangingPunct="1">
        <a:spcBef>
          <a:spcPct val="20000"/>
        </a:spcBef>
        <a:buFont typeface="Arial"/>
        <a:buNone/>
        <a:defRPr sz="2000" kern="1200">
          <a:solidFill>
            <a:schemeClr val="accent2"/>
          </a:solidFill>
          <a:latin typeface="+mn-lt"/>
          <a:ea typeface="+mn-ea"/>
          <a:cs typeface="+mn-cs"/>
        </a:defRPr>
      </a:lvl7pPr>
      <a:lvl8pPr marL="0" indent="0" algn="l" defTabSz="457200" rtl="0" eaLnBrk="1" latinLnBrk="0" hangingPunct="1">
        <a:spcBef>
          <a:spcPct val="20000"/>
        </a:spcBef>
        <a:buFont typeface="Arial"/>
        <a:buNone/>
        <a:defRPr sz="2000" kern="1200">
          <a:solidFill>
            <a:schemeClr val="accent2"/>
          </a:solidFill>
          <a:latin typeface="+mn-lt"/>
          <a:ea typeface="+mn-ea"/>
          <a:cs typeface="+mn-cs"/>
        </a:defRPr>
      </a:lvl8pPr>
      <a:lvl9pPr marL="0" indent="0" algn="l" defTabSz="457200" rtl="0" eaLnBrk="1" latinLnBrk="0" hangingPunct="1">
        <a:spcBef>
          <a:spcPct val="20000"/>
        </a:spcBef>
        <a:buFont typeface="Arial"/>
        <a:buNone/>
        <a:defRPr sz="2000" kern="1200">
          <a:solidFill>
            <a:schemeClr val="accent2"/>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jpe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3.jpe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7.jpe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5.sv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1.svg"/><Relationship Id="rId4" Type="http://schemas.openxmlformats.org/officeDocument/2006/relationships/image" Target="../media/image39.png"/><Relationship Id="rId9" Type="http://schemas.openxmlformats.org/officeDocument/2006/relationships/image" Target="../media/image45.sv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hyperlink" Target="https://blogs.worldbank.org/endpovertyinsouthasia/protecting-forests-india-disastrous-fires" TargetMode="External"/><Relationship Id="rId7" Type="http://schemas.openxmlformats.org/officeDocument/2006/relationships/hyperlink" Target="https://thedocs.worldbank.org/en/doc/643781465442350600-0070022016/original/Indonesiaforestfirenotes.pdf" TargetMode="External"/><Relationship Id="rId2" Type="http://schemas.openxmlformats.org/officeDocument/2006/relationships/hyperlink" Target="http://projects.worldbank.org/P147760?lang=en" TargetMode="External"/><Relationship Id="rId1" Type="http://schemas.openxmlformats.org/officeDocument/2006/relationships/slideLayout" Target="../slideLayouts/slideLayout14.xml"/><Relationship Id="rId6" Type="http://schemas.openxmlformats.org/officeDocument/2006/relationships/hyperlink" Target="https://documents.worldbank.org/en/publication/documents-reports/documentdetail/317881496257352767/croatia-coastal-forest-reconstruction-and-protection-project" TargetMode="External"/><Relationship Id="rId5" Type="http://schemas.openxmlformats.org/officeDocument/2006/relationships/hyperlink" Target="http://projects.worldbank.org/P143185/development-systems-prevent-forest-fires-monitor-vegetation-cover-brazilian-cerrado?lang=en" TargetMode="External"/><Relationship Id="rId4" Type="http://schemas.openxmlformats.org/officeDocument/2006/relationships/hyperlink" Target="http://projects.worldbank.org/P058129/emergency-fire-prevention-control-project?lang=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A picture containing text, tree, outdoor, transport&#10;&#10;Description automatically generated">
            <a:extLst>
              <a:ext uri="{FF2B5EF4-FFF2-40B4-BE49-F238E27FC236}">
                <a16:creationId xmlns:a16="http://schemas.microsoft.com/office/drawing/2014/main" id="{D0ACB880-3EE9-4EB0-95A8-6C24D51168ED}"/>
              </a:ext>
            </a:extLst>
          </p:cNvPr>
          <p:cNvPicPr>
            <a:picLocks noChangeAspect="1"/>
          </p:cNvPicPr>
          <p:nvPr/>
        </p:nvPicPr>
        <p:blipFill rotWithShape="1">
          <a:blip r:embed="rId3"/>
          <a:srcRect r="29" b="19"/>
          <a:stretch/>
        </p:blipFill>
        <p:spPr>
          <a:xfrm>
            <a:off x="3523488" y="10"/>
            <a:ext cx="8668512" cy="6857990"/>
          </a:xfrm>
          <a:prstGeom prst="rect">
            <a:avLst/>
          </a:prstGeom>
        </p:spPr>
      </p:pic>
      <p:sp>
        <p:nvSpPr>
          <p:cNvPr id="49" name="Rectangle 48">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7981" y="2218313"/>
            <a:ext cx="7667398" cy="2108184"/>
          </a:xfrm>
        </p:spPr>
        <p:txBody>
          <a:bodyPr anchor="b">
            <a:noAutofit/>
          </a:bodyPr>
          <a:lstStyle/>
          <a:p>
            <a:pPr algn="l"/>
            <a:r>
              <a:rPr lang="en-US" sz="5400" dirty="0">
                <a:cs typeface="Calibri Light"/>
              </a:rPr>
              <a:t>Turkey 2021 Forest Fires: </a:t>
            </a:r>
            <a:br>
              <a:rPr lang="en-US" sz="5400" dirty="0">
                <a:cs typeface="Calibri Light"/>
              </a:rPr>
            </a:br>
            <a:r>
              <a:rPr lang="en-US" sz="3200" dirty="0">
                <a:cs typeface="Calibri Light"/>
              </a:rPr>
              <a:t>Preparing for future climate extremes</a:t>
            </a:r>
            <a:endParaRPr lang="en-US" sz="3200" dirty="0"/>
          </a:p>
        </p:txBody>
      </p:sp>
      <p:sp>
        <p:nvSpPr>
          <p:cNvPr id="51" name="Rectangle 50">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3" name="Rectangle 52">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Career Paths in International Development at the World Bank Group :: Career  Services :: Swarthmore College">
            <a:extLst>
              <a:ext uri="{FF2B5EF4-FFF2-40B4-BE49-F238E27FC236}">
                <a16:creationId xmlns:a16="http://schemas.microsoft.com/office/drawing/2014/main" id="{1E479FE9-3BD0-4B59-BB1E-A10D158A9F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0997" y="4960598"/>
            <a:ext cx="2579424" cy="1460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6F18-02C7-42EF-9F87-D89FD392ACC0}"/>
              </a:ext>
            </a:extLst>
          </p:cNvPr>
          <p:cNvSpPr>
            <a:spLocks noGrp="1"/>
          </p:cNvSpPr>
          <p:nvPr>
            <p:ph type="title"/>
          </p:nvPr>
        </p:nvSpPr>
        <p:spPr>
          <a:xfrm>
            <a:off x="9562" y="486676"/>
            <a:ext cx="4854346" cy="1354624"/>
          </a:xfrm>
        </p:spPr>
        <p:txBody>
          <a:bodyPr/>
          <a:lstStyle/>
          <a:p>
            <a:r>
              <a:rPr lang="en-US" sz="2800" dirty="0">
                <a:cs typeface="Calibri Light"/>
              </a:rPr>
              <a:t>International Best Practices: </a:t>
            </a:r>
            <a:br>
              <a:rPr lang="en-US" sz="2800" dirty="0">
                <a:cs typeface="Calibri Light"/>
              </a:rPr>
            </a:br>
            <a:r>
              <a:rPr lang="en-GB" sz="2800" dirty="0">
                <a:ea typeface="+mj-lt"/>
                <a:cs typeface="+mj-lt"/>
              </a:rPr>
              <a:t>Prevention, Preparedness, Response, Recovery (PPRR) </a:t>
            </a:r>
            <a:endParaRPr lang="en-US" sz="2800" dirty="0">
              <a:ea typeface="+mj-lt"/>
              <a:cs typeface="+mj-lt"/>
            </a:endParaRPr>
          </a:p>
        </p:txBody>
      </p:sp>
      <p:pic>
        <p:nvPicPr>
          <p:cNvPr id="27" name="Picture 5" descr="Graphical user interface, text&#10;&#10;Description automatically generated">
            <a:extLst>
              <a:ext uri="{FF2B5EF4-FFF2-40B4-BE49-F238E27FC236}">
                <a16:creationId xmlns:a16="http://schemas.microsoft.com/office/drawing/2014/main" id="{E24A8ABF-4288-4C4D-BCD9-1DB576658310}"/>
              </a:ext>
            </a:extLst>
          </p:cNvPr>
          <p:cNvPicPr>
            <a:picLocks noChangeAspect="1"/>
          </p:cNvPicPr>
          <p:nvPr/>
        </p:nvPicPr>
        <p:blipFill>
          <a:blip r:embed="rId3"/>
          <a:stretch>
            <a:fillRect/>
          </a:stretch>
        </p:blipFill>
        <p:spPr>
          <a:xfrm>
            <a:off x="1020562" y="3545356"/>
            <a:ext cx="2650538" cy="3213984"/>
          </a:xfrm>
          <a:prstGeom prst="rect">
            <a:avLst/>
          </a:prstGeom>
        </p:spPr>
      </p:pic>
      <p:sp>
        <p:nvSpPr>
          <p:cNvPr id="71" name="TextBox 70">
            <a:extLst>
              <a:ext uri="{FF2B5EF4-FFF2-40B4-BE49-F238E27FC236}">
                <a16:creationId xmlns:a16="http://schemas.microsoft.com/office/drawing/2014/main" id="{07039ECC-03BE-42D8-8309-60D32A5E128B}"/>
              </a:ext>
            </a:extLst>
          </p:cNvPr>
          <p:cNvSpPr txBox="1"/>
          <p:nvPr/>
        </p:nvSpPr>
        <p:spPr>
          <a:xfrm>
            <a:off x="-5292" y="1835317"/>
            <a:ext cx="473827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Action towards increasing resilience to extreme wildfires requires a multi-sectoral effort at the global, national, and local levels. </a:t>
            </a:r>
            <a:r>
              <a:rPr lang="en-US" b="1" dirty="0"/>
              <a:t>The</a:t>
            </a:r>
            <a:r>
              <a:rPr lang="en-US" dirty="0">
                <a:ea typeface="+mn-lt"/>
                <a:cs typeface="+mn-lt"/>
              </a:rPr>
              <a:t> </a:t>
            </a:r>
            <a:r>
              <a:rPr lang="en-US" b="1" dirty="0">
                <a:ea typeface="+mn-lt"/>
                <a:cs typeface="+mn-lt"/>
              </a:rPr>
              <a:t>World Bank has developed recommendations for wildfire management under climate change:</a:t>
            </a:r>
            <a:endParaRPr lang="en-US" b="1" dirty="0">
              <a:cs typeface="Calibri"/>
            </a:endParaRPr>
          </a:p>
        </p:txBody>
      </p:sp>
      <p:pic>
        <p:nvPicPr>
          <p:cNvPr id="28" name="Picture 29" descr="Icon&#10;&#10;Description automatically generated">
            <a:extLst>
              <a:ext uri="{FF2B5EF4-FFF2-40B4-BE49-F238E27FC236}">
                <a16:creationId xmlns:a16="http://schemas.microsoft.com/office/drawing/2014/main" id="{8AF2475B-445C-4765-A643-8954280ADE61}"/>
              </a:ext>
            </a:extLst>
          </p:cNvPr>
          <p:cNvPicPr>
            <a:picLocks noChangeAspect="1"/>
          </p:cNvPicPr>
          <p:nvPr/>
        </p:nvPicPr>
        <p:blipFill>
          <a:blip r:embed="rId4"/>
          <a:stretch>
            <a:fillRect/>
          </a:stretch>
        </p:blipFill>
        <p:spPr>
          <a:xfrm>
            <a:off x="269327" y="98316"/>
            <a:ext cx="1143000" cy="495300"/>
          </a:xfrm>
          <a:prstGeom prst="rect">
            <a:avLst/>
          </a:prstGeom>
        </p:spPr>
      </p:pic>
      <p:graphicFrame>
        <p:nvGraphicFramePr>
          <p:cNvPr id="30" name="Diagram 30">
            <a:extLst>
              <a:ext uri="{FF2B5EF4-FFF2-40B4-BE49-F238E27FC236}">
                <a16:creationId xmlns:a16="http://schemas.microsoft.com/office/drawing/2014/main" id="{5970123E-A122-4F8B-9798-5CF25B4A9357}"/>
              </a:ext>
            </a:extLst>
          </p:cNvPr>
          <p:cNvGraphicFramePr/>
          <p:nvPr>
            <p:extLst>
              <p:ext uri="{D42A27DB-BD31-4B8C-83A1-F6EECF244321}">
                <p14:modId xmlns:p14="http://schemas.microsoft.com/office/powerpoint/2010/main" val="3912196161"/>
              </p:ext>
            </p:extLst>
          </p:nvPr>
        </p:nvGraphicFramePr>
        <p:xfrm>
          <a:off x="5259752" y="95001"/>
          <a:ext cx="6854718" cy="66972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44235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6ABD-B58B-44A5-9A70-E66A71101579}"/>
              </a:ext>
            </a:extLst>
          </p:cNvPr>
          <p:cNvSpPr>
            <a:spLocks noGrp="1"/>
          </p:cNvSpPr>
          <p:nvPr>
            <p:ph type="title"/>
          </p:nvPr>
        </p:nvSpPr>
        <p:spPr>
          <a:xfrm>
            <a:off x="370417" y="917556"/>
            <a:ext cx="7720035" cy="1325563"/>
          </a:xfrm>
        </p:spPr>
        <p:txBody>
          <a:bodyPr>
            <a:normAutofit fontScale="90000"/>
          </a:bodyPr>
          <a:lstStyle/>
          <a:p>
            <a:r>
              <a:rPr lang="en-US" dirty="0">
                <a:cs typeface="Calibri Light"/>
              </a:rPr>
              <a:t>Investing in fire management and prevention makes economic sense</a:t>
            </a:r>
            <a:endParaRPr lang="en-US" dirty="0"/>
          </a:p>
        </p:txBody>
      </p:sp>
      <p:sp>
        <p:nvSpPr>
          <p:cNvPr id="7" name="TextBox 6">
            <a:extLst>
              <a:ext uri="{FF2B5EF4-FFF2-40B4-BE49-F238E27FC236}">
                <a16:creationId xmlns:a16="http://schemas.microsoft.com/office/drawing/2014/main" id="{4AFDDCF0-5418-4A12-AD08-E04EF2F730D9}"/>
              </a:ext>
            </a:extLst>
          </p:cNvPr>
          <p:cNvSpPr txBox="1"/>
          <p:nvPr/>
        </p:nvSpPr>
        <p:spPr>
          <a:xfrm>
            <a:off x="116654" y="2646935"/>
            <a:ext cx="5701565"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200"/>
              </a:spcAft>
              <a:buFont typeface="Arial"/>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Investments in wildfire risk reduction yield net benefits. </a:t>
            </a:r>
          </a:p>
          <a:p>
            <a:pPr marL="285750" indent="-285750">
              <a:spcAft>
                <a:spcPts val="1200"/>
              </a:spcAft>
              <a:buFont typeface="Arial"/>
              <a:buChar char="•"/>
            </a:pPr>
            <a:r>
              <a:rPr lang="en-US" dirty="0">
                <a:latin typeface="Calibri" panose="020F0502020204030204" pitchFamily="34" charset="0"/>
                <a:ea typeface="Calibri" panose="020F0502020204030204" pitchFamily="34" charset="0"/>
                <a:cs typeface="Times New Roman" panose="02020603050405020304" pitchFamily="18" charset="0"/>
              </a:rPr>
              <a:t>Median BCRs </a:t>
            </a:r>
            <a:r>
              <a:rPr lang="en-US" sz="1800" dirty="0">
                <a:effectLst/>
                <a:latin typeface="Calibri" panose="020F0502020204030204" pitchFamily="34" charset="0"/>
                <a:ea typeface="Calibri" panose="020F0502020204030204" pitchFamily="34" charset="0"/>
                <a:cs typeface="Times New Roman" panose="02020603050405020304" pitchFamily="18" charset="0"/>
              </a:rPr>
              <a:t>exceeding 10 are found for decision support tools, alert systems, and fuel management.</a:t>
            </a:r>
          </a:p>
          <a:p>
            <a:pPr marL="285750" indent="-285750">
              <a:spcAft>
                <a:spcPts val="1200"/>
              </a:spcAft>
              <a:buFont typeface="Arial"/>
              <a:buChar char="•"/>
            </a:pPr>
            <a:r>
              <a:rPr lang="en-US" dirty="0" err="1">
                <a:ea typeface="+mn-lt"/>
                <a:cs typeface="+mn-lt"/>
              </a:rPr>
              <a:t>Crossborder</a:t>
            </a:r>
            <a:r>
              <a:rPr lang="en-US" dirty="0">
                <a:ea typeface="+mn-lt"/>
                <a:cs typeface="+mn-lt"/>
              </a:rPr>
              <a:t> collaboration tools and management of the wildland-urban interface also yield positive benefits  </a:t>
            </a:r>
          </a:p>
          <a:p>
            <a:pPr marL="285750" indent="-285750">
              <a:spcAft>
                <a:spcPts val="1200"/>
              </a:spcAft>
              <a:buFont typeface="Arial"/>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 forest decision support system for small forest owners in Austria was assessed with a BCR of 5.8.</a:t>
            </a:r>
            <a:endParaRPr lang="en-US" dirty="0">
              <a:cs typeface="Calibri"/>
            </a:endParaRPr>
          </a:p>
        </p:txBody>
      </p:sp>
      <p:pic>
        <p:nvPicPr>
          <p:cNvPr id="6" name="Picture 7" descr="Chart, box and whisker chart&#10;&#10;Description automatically generated">
            <a:extLst>
              <a:ext uri="{FF2B5EF4-FFF2-40B4-BE49-F238E27FC236}">
                <a16:creationId xmlns:a16="http://schemas.microsoft.com/office/drawing/2014/main" id="{BF3E749B-88F8-4A6F-A32B-F1CDC328004F}"/>
              </a:ext>
            </a:extLst>
          </p:cNvPr>
          <p:cNvPicPr>
            <a:picLocks noGrp="1" noChangeAspect="1"/>
          </p:cNvPicPr>
          <p:nvPr>
            <p:ph idx="1"/>
          </p:nvPr>
        </p:nvPicPr>
        <p:blipFill rotWithShape="1">
          <a:blip r:embed="rId2"/>
          <a:srcRect l="4824" t="2387" r="4704" b="-265"/>
          <a:stretch/>
        </p:blipFill>
        <p:spPr>
          <a:xfrm>
            <a:off x="5812693" y="2053276"/>
            <a:ext cx="6383428" cy="3942796"/>
          </a:xfrm>
        </p:spPr>
      </p:pic>
      <p:pic>
        <p:nvPicPr>
          <p:cNvPr id="4" name="Picture 4">
            <a:extLst>
              <a:ext uri="{FF2B5EF4-FFF2-40B4-BE49-F238E27FC236}">
                <a16:creationId xmlns:a16="http://schemas.microsoft.com/office/drawing/2014/main" id="{72AA6654-897F-40E4-893C-B4DC906DCF4F}"/>
              </a:ext>
            </a:extLst>
          </p:cNvPr>
          <p:cNvPicPr>
            <a:picLocks noChangeAspect="1"/>
          </p:cNvPicPr>
          <p:nvPr/>
        </p:nvPicPr>
        <p:blipFill>
          <a:blip r:embed="rId3"/>
          <a:stretch>
            <a:fillRect/>
          </a:stretch>
        </p:blipFill>
        <p:spPr>
          <a:xfrm>
            <a:off x="-1058" y="700617"/>
            <a:ext cx="742950" cy="419100"/>
          </a:xfrm>
          <a:prstGeom prst="rect">
            <a:avLst/>
          </a:prstGeom>
        </p:spPr>
      </p:pic>
      <p:sp>
        <p:nvSpPr>
          <p:cNvPr id="8" name="TextBox 1">
            <a:extLst>
              <a:ext uri="{FF2B5EF4-FFF2-40B4-BE49-F238E27FC236}">
                <a16:creationId xmlns:a16="http://schemas.microsoft.com/office/drawing/2014/main" id="{6663A8CA-859B-4CE1-AC12-498E299473AF}"/>
              </a:ext>
            </a:extLst>
          </p:cNvPr>
          <p:cNvSpPr txBox="1"/>
          <p:nvPr/>
        </p:nvSpPr>
        <p:spPr>
          <a:xfrm>
            <a:off x="6084898" y="5874096"/>
            <a:ext cx="6109346"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ea typeface="+mn-lt"/>
                <a:cs typeface="+mn-lt"/>
              </a:rPr>
              <a:t>Distribution of benefit-cost ratios (BCRs) for wildfire investments. </a:t>
            </a:r>
          </a:p>
          <a:p>
            <a:pPr algn="ctr"/>
            <a:r>
              <a:rPr lang="en-US" sz="1600" dirty="0">
                <a:ea typeface="+mn-lt"/>
                <a:cs typeface="+mn-lt"/>
              </a:rPr>
              <a:t>(</a:t>
            </a:r>
            <a:r>
              <a:rPr lang="en-US" sz="1600" i="1" dirty="0">
                <a:ea typeface="+mn-lt"/>
                <a:cs typeface="+mn-lt"/>
              </a:rPr>
              <a:t>Source: World Bank 2021.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Investment in Disaster Risk Management in Europe Makes Economic Sense</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p>
        </p:txBody>
      </p:sp>
      <p:pic>
        <p:nvPicPr>
          <p:cNvPr id="9" name="Picture 8" descr="A picture containing diagram&#10;&#10;Description automatically generated">
            <a:extLst>
              <a:ext uri="{FF2B5EF4-FFF2-40B4-BE49-F238E27FC236}">
                <a16:creationId xmlns:a16="http://schemas.microsoft.com/office/drawing/2014/main" id="{B2A362B5-A3C6-4ECD-86D0-73578B59E7DA}"/>
              </a:ext>
            </a:extLst>
          </p:cNvPr>
          <p:cNvPicPr>
            <a:picLocks noChangeAspect="1"/>
          </p:cNvPicPr>
          <p:nvPr/>
        </p:nvPicPr>
        <p:blipFill rotWithShape="1">
          <a:blip r:embed="rId4"/>
          <a:srcRect r="-1" b="8940"/>
          <a:stretch/>
        </p:blipFill>
        <p:spPr>
          <a:xfrm>
            <a:off x="10018643" y="79590"/>
            <a:ext cx="1944104" cy="2180002"/>
          </a:xfrm>
          <a:prstGeom prst="rect">
            <a:avLst/>
          </a:prstGeom>
        </p:spPr>
      </p:pic>
    </p:spTree>
    <p:extLst>
      <p:ext uri="{BB962C8B-B14F-4D97-AF65-F5344CB8AC3E}">
        <p14:creationId xmlns:p14="http://schemas.microsoft.com/office/powerpoint/2010/main" val="927164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162D11-DC69-43F7-84DF-97F527CD3593}"/>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rPr>
              <a:t>Best practices across the world and WB projects</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5" descr="Map&#10;&#10;Description automatically generated">
            <a:extLst>
              <a:ext uri="{FF2B5EF4-FFF2-40B4-BE49-F238E27FC236}">
                <a16:creationId xmlns:a16="http://schemas.microsoft.com/office/drawing/2014/main" id="{6813760B-252F-4E6C-AEB8-9551A811D47D}"/>
              </a:ext>
            </a:extLst>
          </p:cNvPr>
          <p:cNvPicPr>
            <a:picLocks noChangeAspect="1"/>
          </p:cNvPicPr>
          <p:nvPr/>
        </p:nvPicPr>
        <p:blipFill>
          <a:blip r:embed="rId3"/>
          <a:stretch>
            <a:fillRect/>
          </a:stretch>
        </p:blipFill>
        <p:spPr>
          <a:xfrm>
            <a:off x="456" y="1336173"/>
            <a:ext cx="12189123" cy="5388449"/>
          </a:xfrm>
          <a:prstGeom prst="rect">
            <a:avLst/>
          </a:prstGeom>
        </p:spPr>
      </p:pic>
      <p:sp>
        <p:nvSpPr>
          <p:cNvPr id="6" name="Rectangle 5">
            <a:extLst>
              <a:ext uri="{FF2B5EF4-FFF2-40B4-BE49-F238E27FC236}">
                <a16:creationId xmlns:a16="http://schemas.microsoft.com/office/drawing/2014/main" id="{735573EB-1A1D-4785-93F7-340F5E5548E8}"/>
              </a:ext>
            </a:extLst>
          </p:cNvPr>
          <p:cNvSpPr/>
          <p:nvPr/>
        </p:nvSpPr>
        <p:spPr>
          <a:xfrm>
            <a:off x="3989504" y="1445645"/>
            <a:ext cx="1245885" cy="1405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ea typeface="+mn-lt"/>
                <a:cs typeface="+mn-lt"/>
              </a:rPr>
              <a:t>Germany: high density of forest road networks (to provide access for fire service vehicles)</a:t>
            </a:r>
            <a:endParaRPr lang="en-US" dirty="0"/>
          </a:p>
        </p:txBody>
      </p:sp>
      <p:sp>
        <p:nvSpPr>
          <p:cNvPr id="8" name="Rectangle 7">
            <a:extLst>
              <a:ext uri="{FF2B5EF4-FFF2-40B4-BE49-F238E27FC236}">
                <a16:creationId xmlns:a16="http://schemas.microsoft.com/office/drawing/2014/main" id="{5403D25E-B4EC-45F4-829B-2D67B4A8ADBF}"/>
              </a:ext>
            </a:extLst>
          </p:cNvPr>
          <p:cNvSpPr/>
          <p:nvPr/>
        </p:nvSpPr>
        <p:spPr>
          <a:xfrm>
            <a:off x="6522307" y="4978225"/>
            <a:ext cx="1772527" cy="92470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ea typeface="+mn-lt"/>
                <a:cs typeface="+mn-lt"/>
              </a:rPr>
              <a:t>Lebanon: Prevention and Sustainable Management of forest fires </a:t>
            </a:r>
            <a:endParaRPr lang="en-US" dirty="0"/>
          </a:p>
        </p:txBody>
      </p:sp>
      <p:cxnSp>
        <p:nvCxnSpPr>
          <p:cNvPr id="3" name="Straight Arrow Connector 2">
            <a:extLst>
              <a:ext uri="{FF2B5EF4-FFF2-40B4-BE49-F238E27FC236}">
                <a16:creationId xmlns:a16="http://schemas.microsoft.com/office/drawing/2014/main" id="{C7B14BD9-A77B-4559-92E7-CB275E20BD7F}"/>
              </a:ext>
            </a:extLst>
          </p:cNvPr>
          <p:cNvCxnSpPr>
            <a:cxnSpLocks/>
          </p:cNvCxnSpPr>
          <p:nvPr/>
        </p:nvCxnSpPr>
        <p:spPr>
          <a:xfrm flipV="1">
            <a:off x="5122821" y="2364021"/>
            <a:ext cx="783682" cy="286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5B975D1-3930-4505-B0B7-0ED71832E6DB}"/>
              </a:ext>
            </a:extLst>
          </p:cNvPr>
          <p:cNvSpPr/>
          <p:nvPr/>
        </p:nvSpPr>
        <p:spPr>
          <a:xfrm>
            <a:off x="10306530" y="4293220"/>
            <a:ext cx="1760370" cy="795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cs typeface="Calibri"/>
              </a:rPr>
              <a:t>Northern Australia: Prescribed burns </a:t>
            </a:r>
          </a:p>
        </p:txBody>
      </p:sp>
      <p:sp>
        <p:nvSpPr>
          <p:cNvPr id="10" name="Rectangle 9">
            <a:extLst>
              <a:ext uri="{FF2B5EF4-FFF2-40B4-BE49-F238E27FC236}">
                <a16:creationId xmlns:a16="http://schemas.microsoft.com/office/drawing/2014/main" id="{13DB512A-76AA-4A21-880A-EA1EC447EACA}"/>
              </a:ext>
            </a:extLst>
          </p:cNvPr>
          <p:cNvSpPr/>
          <p:nvPr/>
        </p:nvSpPr>
        <p:spPr>
          <a:xfrm>
            <a:off x="2048834" y="1440491"/>
            <a:ext cx="1855381" cy="997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ea typeface="+mn-lt"/>
                <a:cs typeface="+mn-lt"/>
              </a:rPr>
              <a:t>Canada: Fire Effects Model (</a:t>
            </a:r>
            <a:r>
              <a:rPr lang="en-US" sz="1400" dirty="0" err="1">
                <a:ea typeface="+mn-lt"/>
                <a:cs typeface="+mn-lt"/>
              </a:rPr>
              <a:t>CanFIRE</a:t>
            </a:r>
            <a:r>
              <a:rPr lang="en-US" sz="1400" dirty="0">
                <a:ea typeface="+mn-lt"/>
                <a:cs typeface="+mn-lt"/>
              </a:rPr>
              <a:t>) used to predict the behavior of a wildfire </a:t>
            </a:r>
            <a:endParaRPr lang="en-US" sz="1400" dirty="0">
              <a:cs typeface="Calibri"/>
            </a:endParaRPr>
          </a:p>
        </p:txBody>
      </p:sp>
      <p:cxnSp>
        <p:nvCxnSpPr>
          <p:cNvPr id="12" name="Straight Arrow Connector 11">
            <a:extLst>
              <a:ext uri="{FF2B5EF4-FFF2-40B4-BE49-F238E27FC236}">
                <a16:creationId xmlns:a16="http://schemas.microsoft.com/office/drawing/2014/main" id="{09AA5A85-3612-4B3B-8AF1-E921D7E72863}"/>
              </a:ext>
            </a:extLst>
          </p:cNvPr>
          <p:cNvCxnSpPr>
            <a:cxnSpLocks/>
          </p:cNvCxnSpPr>
          <p:nvPr/>
        </p:nvCxnSpPr>
        <p:spPr>
          <a:xfrm flipH="1">
            <a:off x="10780225" y="4978225"/>
            <a:ext cx="18473" cy="60514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3B5B251-0954-4235-8BCA-5C567A1DAEC2}"/>
              </a:ext>
            </a:extLst>
          </p:cNvPr>
          <p:cNvSpPr/>
          <p:nvPr/>
        </p:nvSpPr>
        <p:spPr>
          <a:xfrm>
            <a:off x="2701261" y="3519886"/>
            <a:ext cx="1931237" cy="112162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ea typeface="+mn-lt"/>
                <a:cs typeface="+mn-lt"/>
              </a:rPr>
              <a:t>Algeria:  Strengthening sustainable forest landscape planning and management to address forest fires </a:t>
            </a:r>
            <a:endParaRPr lang="en-US" dirty="0"/>
          </a:p>
        </p:txBody>
      </p:sp>
      <p:cxnSp>
        <p:nvCxnSpPr>
          <p:cNvPr id="15" name="Straight Arrow Connector 14">
            <a:extLst>
              <a:ext uri="{FF2B5EF4-FFF2-40B4-BE49-F238E27FC236}">
                <a16:creationId xmlns:a16="http://schemas.microsoft.com/office/drawing/2014/main" id="{A2BB7533-83A4-4EA2-A7EB-FB730FC52B67}"/>
              </a:ext>
            </a:extLst>
          </p:cNvPr>
          <p:cNvCxnSpPr>
            <a:cxnSpLocks/>
          </p:cNvCxnSpPr>
          <p:nvPr/>
        </p:nvCxnSpPr>
        <p:spPr>
          <a:xfrm flipV="1">
            <a:off x="4613919" y="3611389"/>
            <a:ext cx="932042" cy="5110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E75AAC7-4F62-45C0-8C87-C9F820F5C066}"/>
              </a:ext>
            </a:extLst>
          </p:cNvPr>
          <p:cNvCxnSpPr>
            <a:cxnSpLocks/>
          </p:cNvCxnSpPr>
          <p:nvPr/>
        </p:nvCxnSpPr>
        <p:spPr>
          <a:xfrm flipV="1">
            <a:off x="6829270" y="3493930"/>
            <a:ext cx="100062" cy="152082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F660818-965E-471E-8311-319A19EFC48E}"/>
              </a:ext>
            </a:extLst>
          </p:cNvPr>
          <p:cNvSpPr/>
          <p:nvPr/>
        </p:nvSpPr>
        <p:spPr>
          <a:xfrm>
            <a:off x="4449338" y="5546382"/>
            <a:ext cx="1624416" cy="92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cs typeface="Calibri"/>
              </a:rPr>
              <a:t>Brazil: land management training for farmers in the Amazon</a:t>
            </a:r>
          </a:p>
        </p:txBody>
      </p:sp>
      <p:cxnSp>
        <p:nvCxnSpPr>
          <p:cNvPr id="18" name="Straight Arrow Connector 17">
            <a:extLst>
              <a:ext uri="{FF2B5EF4-FFF2-40B4-BE49-F238E27FC236}">
                <a16:creationId xmlns:a16="http://schemas.microsoft.com/office/drawing/2014/main" id="{83DDEF64-0F2E-415C-9F03-394518BB9A93}"/>
              </a:ext>
            </a:extLst>
          </p:cNvPr>
          <p:cNvCxnSpPr>
            <a:cxnSpLocks/>
            <a:stCxn id="17" idx="0"/>
          </p:cNvCxnSpPr>
          <p:nvPr/>
        </p:nvCxnSpPr>
        <p:spPr>
          <a:xfrm flipH="1" flipV="1">
            <a:off x="4389952" y="5127472"/>
            <a:ext cx="871594" cy="41891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D45AC44-8699-4FBB-80A5-BAF4390C3FA7}"/>
              </a:ext>
            </a:extLst>
          </p:cNvPr>
          <p:cNvCxnSpPr>
            <a:cxnSpLocks/>
            <a:stCxn id="10" idx="1"/>
          </p:cNvCxnSpPr>
          <p:nvPr/>
        </p:nvCxnSpPr>
        <p:spPr>
          <a:xfrm flipH="1">
            <a:off x="1324666" y="1939264"/>
            <a:ext cx="724168" cy="19038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337688D-03B5-49B5-9646-E25189164F69}"/>
              </a:ext>
            </a:extLst>
          </p:cNvPr>
          <p:cNvSpPr/>
          <p:nvPr/>
        </p:nvSpPr>
        <p:spPr>
          <a:xfrm>
            <a:off x="7273935" y="1353680"/>
            <a:ext cx="1752720" cy="1102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ea typeface="+mn-lt"/>
                <a:cs typeface="+mn-lt"/>
              </a:rPr>
              <a:t>European Integrated Database to provide reliable, useful information to stakeholders </a:t>
            </a:r>
            <a:endParaRPr lang="en-US" sz="1400" dirty="0">
              <a:cs typeface="Calibri"/>
            </a:endParaRPr>
          </a:p>
        </p:txBody>
      </p:sp>
      <p:cxnSp>
        <p:nvCxnSpPr>
          <p:cNvPr id="24" name="Straight Arrow Connector 23">
            <a:extLst>
              <a:ext uri="{FF2B5EF4-FFF2-40B4-BE49-F238E27FC236}">
                <a16:creationId xmlns:a16="http://schemas.microsoft.com/office/drawing/2014/main" id="{C6F57765-8B5E-4C3E-9B73-A038E92E5099}"/>
              </a:ext>
            </a:extLst>
          </p:cNvPr>
          <p:cNvCxnSpPr>
            <a:cxnSpLocks/>
            <a:stCxn id="23" idx="0"/>
          </p:cNvCxnSpPr>
          <p:nvPr/>
        </p:nvCxnSpPr>
        <p:spPr>
          <a:xfrm flipH="1">
            <a:off x="6454623" y="1942498"/>
            <a:ext cx="956763" cy="5520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E052D23F-1B3B-423A-B094-F5D3773074D8}"/>
              </a:ext>
            </a:extLst>
          </p:cNvPr>
          <p:cNvSpPr/>
          <p:nvPr/>
        </p:nvSpPr>
        <p:spPr>
          <a:xfrm>
            <a:off x="9823" y="3645553"/>
            <a:ext cx="1777976" cy="743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ea typeface="+mn-lt"/>
                <a:cs typeface="+mn-lt"/>
              </a:rPr>
              <a:t>U.S.: Forest Service Incidence Management System</a:t>
            </a:r>
            <a:endParaRPr lang="en-US" dirty="0"/>
          </a:p>
        </p:txBody>
      </p:sp>
      <p:cxnSp>
        <p:nvCxnSpPr>
          <p:cNvPr id="22" name="Straight Arrow Connector 21">
            <a:extLst>
              <a:ext uri="{FF2B5EF4-FFF2-40B4-BE49-F238E27FC236}">
                <a16:creationId xmlns:a16="http://schemas.microsoft.com/office/drawing/2014/main" id="{C46DF18F-FBA4-468E-B32C-F845FC2B3B6C}"/>
              </a:ext>
            </a:extLst>
          </p:cNvPr>
          <p:cNvCxnSpPr>
            <a:cxnSpLocks/>
          </p:cNvCxnSpPr>
          <p:nvPr/>
        </p:nvCxnSpPr>
        <p:spPr>
          <a:xfrm flipV="1">
            <a:off x="586055" y="3178984"/>
            <a:ext cx="374135" cy="45199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FD017CA-4A34-4FEA-A787-5BED19BD4C11}"/>
              </a:ext>
            </a:extLst>
          </p:cNvPr>
          <p:cNvSpPr/>
          <p:nvPr/>
        </p:nvSpPr>
        <p:spPr>
          <a:xfrm>
            <a:off x="11854542" y="5889171"/>
            <a:ext cx="206830" cy="228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68D497-D75B-4ADC-A9F3-1795D3FF3CDB}"/>
              </a:ext>
            </a:extLst>
          </p:cNvPr>
          <p:cNvSpPr/>
          <p:nvPr/>
        </p:nvSpPr>
        <p:spPr>
          <a:xfrm>
            <a:off x="11405988" y="5764836"/>
            <a:ext cx="802427" cy="488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cs typeface="Calibri"/>
              </a:rPr>
              <a:t>World Example</a:t>
            </a:r>
          </a:p>
        </p:txBody>
      </p:sp>
      <p:sp>
        <p:nvSpPr>
          <p:cNvPr id="28" name="Rectangle 27">
            <a:extLst>
              <a:ext uri="{FF2B5EF4-FFF2-40B4-BE49-F238E27FC236}">
                <a16:creationId xmlns:a16="http://schemas.microsoft.com/office/drawing/2014/main" id="{DB9B50B9-30F5-4191-8A8F-F8C7617F5609}"/>
              </a:ext>
            </a:extLst>
          </p:cNvPr>
          <p:cNvSpPr/>
          <p:nvPr/>
        </p:nvSpPr>
        <p:spPr>
          <a:xfrm>
            <a:off x="11416872" y="6374437"/>
            <a:ext cx="813315" cy="488294"/>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cs typeface="Calibri"/>
              </a:rPr>
              <a:t>WB Project</a:t>
            </a:r>
          </a:p>
        </p:txBody>
      </p:sp>
      <p:sp>
        <p:nvSpPr>
          <p:cNvPr id="29" name="Rectangle 28">
            <a:extLst>
              <a:ext uri="{FF2B5EF4-FFF2-40B4-BE49-F238E27FC236}">
                <a16:creationId xmlns:a16="http://schemas.microsoft.com/office/drawing/2014/main" id="{0A9A2DBF-52F3-4481-B1FD-C0A55AE2F34B}"/>
              </a:ext>
            </a:extLst>
          </p:cNvPr>
          <p:cNvSpPr/>
          <p:nvPr/>
        </p:nvSpPr>
        <p:spPr>
          <a:xfrm>
            <a:off x="9977484" y="1885316"/>
            <a:ext cx="1188871" cy="968999"/>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cs typeface="Calibri"/>
              </a:rPr>
              <a:t>Russia: </a:t>
            </a:r>
            <a:r>
              <a:rPr lang="en-US" sz="1400" dirty="0">
                <a:ea typeface="+mn-lt"/>
                <a:cs typeface="+mn-lt"/>
              </a:rPr>
              <a:t>Forest Fire Response Project</a:t>
            </a:r>
          </a:p>
          <a:p>
            <a:pPr algn="ctr"/>
            <a:endParaRPr lang="en-US" sz="1400" dirty="0">
              <a:cs typeface="Calibri"/>
            </a:endParaRPr>
          </a:p>
        </p:txBody>
      </p:sp>
      <p:cxnSp>
        <p:nvCxnSpPr>
          <p:cNvPr id="30" name="Straight Arrow Connector 29">
            <a:extLst>
              <a:ext uri="{FF2B5EF4-FFF2-40B4-BE49-F238E27FC236}">
                <a16:creationId xmlns:a16="http://schemas.microsoft.com/office/drawing/2014/main" id="{62673038-F79F-426C-A2BF-478B4A6CF244}"/>
              </a:ext>
            </a:extLst>
          </p:cNvPr>
          <p:cNvCxnSpPr>
            <a:cxnSpLocks/>
          </p:cNvCxnSpPr>
          <p:nvPr/>
        </p:nvCxnSpPr>
        <p:spPr>
          <a:xfrm flipH="1">
            <a:off x="8920923" y="2373729"/>
            <a:ext cx="1051597" cy="32356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60C394E0-CEFE-46F4-88F5-8C060B1E1533}"/>
              </a:ext>
            </a:extLst>
          </p:cNvPr>
          <p:cNvSpPr/>
          <p:nvPr/>
        </p:nvSpPr>
        <p:spPr>
          <a:xfrm>
            <a:off x="1086714" y="5661834"/>
            <a:ext cx="1488766" cy="845473"/>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400" dirty="0">
              <a:cs typeface="Calibri"/>
            </a:endParaRPr>
          </a:p>
          <a:p>
            <a:pPr algn="ctr"/>
            <a:r>
              <a:rPr lang="en-US" sz="1400" dirty="0">
                <a:cs typeface="Calibri"/>
              </a:rPr>
              <a:t>Brazil: E</a:t>
            </a:r>
            <a:r>
              <a:rPr lang="en-US" sz="1400" dirty="0">
                <a:ea typeface="+mn-lt"/>
                <a:cs typeface="+mn-lt"/>
              </a:rPr>
              <a:t>mergency Fire Prevention &amp; Control Project  </a:t>
            </a:r>
            <a:endParaRPr lang="en-US" dirty="0">
              <a:cs typeface="Calibri"/>
            </a:endParaRPr>
          </a:p>
          <a:p>
            <a:pPr algn="ctr"/>
            <a:endParaRPr lang="en-US" sz="1400" dirty="0">
              <a:cs typeface="Calibri"/>
            </a:endParaRPr>
          </a:p>
        </p:txBody>
      </p:sp>
      <p:cxnSp>
        <p:nvCxnSpPr>
          <p:cNvPr id="32" name="Straight Arrow Connector 31">
            <a:extLst>
              <a:ext uri="{FF2B5EF4-FFF2-40B4-BE49-F238E27FC236}">
                <a16:creationId xmlns:a16="http://schemas.microsoft.com/office/drawing/2014/main" id="{E8B2BF43-EF8D-444B-ABD3-25B5EC452C7C}"/>
              </a:ext>
            </a:extLst>
          </p:cNvPr>
          <p:cNvCxnSpPr>
            <a:cxnSpLocks/>
          </p:cNvCxnSpPr>
          <p:nvPr/>
        </p:nvCxnSpPr>
        <p:spPr>
          <a:xfrm flipV="1">
            <a:off x="2489189" y="5139015"/>
            <a:ext cx="803941" cy="48818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D9B58F52-D5B8-44D0-B363-CD59BC125603}"/>
              </a:ext>
            </a:extLst>
          </p:cNvPr>
          <p:cNvSpPr/>
          <p:nvPr/>
        </p:nvSpPr>
        <p:spPr>
          <a:xfrm>
            <a:off x="10241635" y="3190246"/>
            <a:ext cx="1863200" cy="63148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cs typeface="Calibri"/>
              </a:rPr>
              <a:t>India: Strengthening Forest Fire Management </a:t>
            </a:r>
          </a:p>
        </p:txBody>
      </p:sp>
      <p:cxnSp>
        <p:nvCxnSpPr>
          <p:cNvPr id="34" name="Straight Arrow Connector 33">
            <a:extLst>
              <a:ext uri="{FF2B5EF4-FFF2-40B4-BE49-F238E27FC236}">
                <a16:creationId xmlns:a16="http://schemas.microsoft.com/office/drawing/2014/main" id="{FB3B10C6-D917-4038-B6EA-E4C01252047E}"/>
              </a:ext>
            </a:extLst>
          </p:cNvPr>
          <p:cNvCxnSpPr>
            <a:cxnSpLocks/>
          </p:cNvCxnSpPr>
          <p:nvPr/>
        </p:nvCxnSpPr>
        <p:spPr>
          <a:xfrm flipH="1">
            <a:off x="8713105" y="3681251"/>
            <a:ext cx="1562483" cy="19367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0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1D34770-47A8-402C-AF23-2B653F2D8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AFB91-7764-40EF-B997-61D422108A3A}"/>
              </a:ext>
            </a:extLst>
          </p:cNvPr>
          <p:cNvSpPr>
            <a:spLocks noGrp="1"/>
          </p:cNvSpPr>
          <p:nvPr>
            <p:ph type="title"/>
          </p:nvPr>
        </p:nvSpPr>
        <p:spPr>
          <a:xfrm>
            <a:off x="825528" y="151349"/>
            <a:ext cx="6002110" cy="1495425"/>
          </a:xfrm>
        </p:spPr>
        <p:txBody>
          <a:bodyPr>
            <a:normAutofit/>
          </a:bodyPr>
          <a:lstStyle/>
          <a:p>
            <a:r>
              <a:rPr lang="en-US" sz="4000" dirty="0">
                <a:cs typeface="Calibri Light"/>
              </a:rPr>
              <a:t>Examples of Best Practices around the world</a:t>
            </a:r>
            <a:endParaRPr lang="en-US" sz="4000" dirty="0"/>
          </a:p>
        </p:txBody>
      </p:sp>
      <p:sp>
        <p:nvSpPr>
          <p:cNvPr id="40" name="Content Placeholder 2">
            <a:extLst>
              <a:ext uri="{FF2B5EF4-FFF2-40B4-BE49-F238E27FC236}">
                <a16:creationId xmlns:a16="http://schemas.microsoft.com/office/drawing/2014/main" id="{6A892973-35E8-4088-9858-CB766950599A}"/>
              </a:ext>
            </a:extLst>
          </p:cNvPr>
          <p:cNvSpPr>
            <a:spLocks noGrp="1"/>
          </p:cNvSpPr>
          <p:nvPr>
            <p:ph idx="1"/>
          </p:nvPr>
        </p:nvSpPr>
        <p:spPr>
          <a:xfrm>
            <a:off x="78059" y="1495445"/>
            <a:ext cx="7203687" cy="5211206"/>
          </a:xfrm>
        </p:spPr>
        <p:txBody>
          <a:bodyPr vert="horz" lIns="91440" tIns="45720" rIns="91440" bIns="45720" rtlCol="0">
            <a:noAutofit/>
          </a:bodyPr>
          <a:lstStyle/>
          <a:p>
            <a:pPr marL="0" indent="0">
              <a:buNone/>
            </a:pPr>
            <a:r>
              <a:rPr lang="en-US" sz="1700" b="1" dirty="0">
                <a:cs typeface="Calibri" panose="020F0502020204030204"/>
              </a:rPr>
              <a:t>Prevention: </a:t>
            </a:r>
            <a:endParaRPr lang="en-US" sz="1700" dirty="0">
              <a:cs typeface="Calibri" panose="020F0502020204030204"/>
            </a:endParaRPr>
          </a:p>
          <a:p>
            <a:r>
              <a:rPr lang="en-US" sz="1700" dirty="0">
                <a:cs typeface="Calibri" panose="020F0502020204030204"/>
              </a:rPr>
              <a:t>Portuguese</a:t>
            </a:r>
            <a:r>
              <a:rPr lang="en-US" sz="1700" dirty="0">
                <a:ea typeface="+mn-lt"/>
                <a:cs typeface="+mn-lt"/>
              </a:rPr>
              <a:t> pilot program to enlist shepherds in fire-prone areas and use goats to clear low-lying fuel </a:t>
            </a:r>
            <a:endParaRPr lang="en-US" sz="1700" dirty="0">
              <a:cs typeface="Calibri" panose="020F0502020204030204"/>
            </a:endParaRPr>
          </a:p>
          <a:p>
            <a:r>
              <a:rPr lang="en-US" sz="1700" dirty="0">
                <a:ea typeface="+mn-lt"/>
                <a:cs typeface="+mn-lt"/>
              </a:rPr>
              <a:t>Croatian video surveillance for monitoring and preventing forest fires</a:t>
            </a:r>
            <a:endParaRPr lang="en-US" sz="1700" dirty="0">
              <a:cs typeface="Calibri" panose="020F0502020204030204"/>
            </a:endParaRPr>
          </a:p>
          <a:p>
            <a:pPr marL="0" indent="0">
              <a:buNone/>
            </a:pPr>
            <a:r>
              <a:rPr lang="en-US" sz="1700" b="1" dirty="0">
                <a:cs typeface="Calibri" panose="020F0502020204030204"/>
              </a:rPr>
              <a:t>Detection: </a:t>
            </a:r>
          </a:p>
          <a:p>
            <a:r>
              <a:rPr lang="en-US" sz="1700" dirty="0">
                <a:cs typeface="Calibri" panose="020F0502020204030204"/>
              </a:rPr>
              <a:t>USA </a:t>
            </a:r>
            <a:r>
              <a:rPr lang="en-US" sz="1700" dirty="0">
                <a:ea typeface="+mn-lt"/>
                <a:cs typeface="+mn-lt"/>
              </a:rPr>
              <a:t>National Fire Incident Reporting System: inter-agency coordination and world’s largest national database of fire incident information</a:t>
            </a:r>
            <a:endParaRPr lang="en-US" sz="1700" dirty="0">
              <a:cs typeface="Calibri" panose="020F0502020204030204"/>
            </a:endParaRPr>
          </a:p>
          <a:p>
            <a:r>
              <a:rPr lang="en-US" sz="1700" dirty="0">
                <a:ea typeface="+mn-lt"/>
                <a:cs typeface="+mn-lt"/>
              </a:rPr>
              <a:t>Canadian Meteorological Fire Hazard Indicator System</a:t>
            </a:r>
            <a:endParaRPr lang="en-US" sz="1700" b="1" dirty="0">
              <a:ea typeface="+mn-lt"/>
              <a:cs typeface="+mn-lt"/>
            </a:endParaRPr>
          </a:p>
          <a:p>
            <a:pPr marL="0" indent="0">
              <a:buNone/>
            </a:pPr>
            <a:r>
              <a:rPr lang="en-US" sz="1700" b="1" dirty="0">
                <a:ea typeface="+mn-lt"/>
                <a:cs typeface="+mn-lt"/>
              </a:rPr>
              <a:t>Suppression</a:t>
            </a:r>
            <a:r>
              <a:rPr lang="en-US" sz="1700" b="1" dirty="0">
                <a:cs typeface="Calibri" panose="020F0502020204030204"/>
              </a:rPr>
              <a:t>: </a:t>
            </a:r>
          </a:p>
          <a:p>
            <a:r>
              <a:rPr lang="en-US" sz="1700" dirty="0">
                <a:cs typeface="Calibri" panose="020F0502020204030204"/>
              </a:rPr>
              <a:t>Australian bush fire suppression: </a:t>
            </a:r>
            <a:r>
              <a:rPr lang="en-US" sz="1700" dirty="0">
                <a:ea typeface="+mn-lt"/>
                <a:cs typeface="+mn-lt"/>
              </a:rPr>
              <a:t>use of tracked machines to build fire breaks, water bombers, and fire itself</a:t>
            </a:r>
          </a:p>
          <a:p>
            <a:r>
              <a:rPr lang="en-US" sz="1700" dirty="0">
                <a:cs typeface="Calibri" panose="020F0502020204030204"/>
              </a:rPr>
              <a:t>Slovenia </a:t>
            </a:r>
            <a:r>
              <a:rPr lang="en-US" sz="1700" dirty="0">
                <a:ea typeface="+mn-lt"/>
                <a:cs typeface="+mn-lt"/>
              </a:rPr>
              <a:t>automated daily forest fire-risk forecast system to develop fire-fighting exercises</a:t>
            </a:r>
          </a:p>
          <a:p>
            <a:pPr marL="0" indent="0">
              <a:buNone/>
            </a:pPr>
            <a:r>
              <a:rPr lang="en-US" sz="1700" b="1" dirty="0">
                <a:cs typeface="Calibri" panose="020F0502020204030204"/>
              </a:rPr>
              <a:t>Restoration: </a:t>
            </a:r>
          </a:p>
          <a:p>
            <a:r>
              <a:rPr lang="en-US" sz="1700" dirty="0">
                <a:cs typeface="Calibri" panose="020F0502020204030204"/>
              </a:rPr>
              <a:t>USA Burned Area Emergency Response (BAER): </a:t>
            </a:r>
            <a:r>
              <a:rPr lang="en-US" sz="1700" dirty="0">
                <a:ea typeface="+mn-lt"/>
                <a:cs typeface="+mn-lt"/>
              </a:rPr>
              <a:t>long-term rehabilitation through planting trees, reestablishing native species, repairing damage to facilities, and restoring habitats</a:t>
            </a:r>
            <a:endParaRPr lang="en-US" sz="1700" dirty="0">
              <a:cs typeface="Calibri" panose="020F0502020204030204"/>
            </a:endParaRPr>
          </a:p>
          <a:p>
            <a:pPr marL="0" indent="0">
              <a:buNone/>
            </a:pPr>
            <a:endParaRPr lang="en-US" sz="1700" dirty="0">
              <a:cs typeface="Calibri" panose="020F0502020204030204"/>
            </a:endParaRPr>
          </a:p>
          <a:p>
            <a:endParaRPr lang="en-US" sz="1700" b="1" dirty="0">
              <a:cs typeface="Calibri" panose="020F0502020204030204"/>
            </a:endParaRPr>
          </a:p>
          <a:p>
            <a:pPr marL="0" indent="0">
              <a:buNone/>
            </a:pPr>
            <a:endParaRPr lang="en-US" sz="1700" b="1" dirty="0">
              <a:cs typeface="Calibri" panose="020F0502020204030204"/>
            </a:endParaRPr>
          </a:p>
          <a:p>
            <a:endParaRPr lang="en-US" sz="1700" dirty="0">
              <a:cs typeface="Calibri" panose="020F0502020204030204"/>
            </a:endParaRPr>
          </a:p>
          <a:p>
            <a:endParaRPr lang="en-US" sz="1700" dirty="0">
              <a:cs typeface="Calibri" panose="020F0502020204030204"/>
            </a:endParaRPr>
          </a:p>
          <a:p>
            <a:endParaRPr lang="en-US" sz="1700" dirty="0">
              <a:cs typeface="Calibri" panose="020F0502020204030204"/>
            </a:endParaRPr>
          </a:p>
          <a:p>
            <a:pPr marL="0" indent="0">
              <a:buNone/>
            </a:pPr>
            <a:endParaRPr lang="en-US" sz="1700" dirty="0">
              <a:cs typeface="Calibri" panose="020F0502020204030204"/>
            </a:endParaRPr>
          </a:p>
        </p:txBody>
      </p:sp>
      <p:pic>
        <p:nvPicPr>
          <p:cNvPr id="4" name="Picture 4">
            <a:extLst>
              <a:ext uri="{FF2B5EF4-FFF2-40B4-BE49-F238E27FC236}">
                <a16:creationId xmlns:a16="http://schemas.microsoft.com/office/drawing/2014/main" id="{3988E0EC-FB83-4288-9ED4-68EA55BD7E1A}"/>
              </a:ext>
            </a:extLst>
          </p:cNvPr>
          <p:cNvPicPr>
            <a:picLocks noChangeAspect="1"/>
          </p:cNvPicPr>
          <p:nvPr/>
        </p:nvPicPr>
        <p:blipFill rotWithShape="1">
          <a:blip r:embed="rId3"/>
          <a:srcRect l="17037" r="25453" b="2"/>
          <a:stretch/>
        </p:blipFill>
        <p:spPr>
          <a:xfrm>
            <a:off x="7199440" y="10"/>
            <a:ext cx="4992560" cy="6857990"/>
          </a:xfrm>
          <a:prstGeom prst="rect">
            <a:avLst/>
          </a:prstGeom>
          <a:effectLst/>
        </p:spPr>
      </p:pic>
    </p:spTree>
    <p:extLst>
      <p:ext uri="{BB962C8B-B14F-4D97-AF65-F5344CB8AC3E}">
        <p14:creationId xmlns:p14="http://schemas.microsoft.com/office/powerpoint/2010/main" val="2250001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ussiaMay 063.jpg">
            <a:extLst>
              <a:ext uri="{FF2B5EF4-FFF2-40B4-BE49-F238E27FC236}">
                <a16:creationId xmlns:a16="http://schemas.microsoft.com/office/drawing/2014/main" id="{FFEC68F5-35B3-4C40-94CE-924417C89FD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60" b="-1"/>
          <a:stretch/>
        </p:blipFill>
        <p:spPr>
          <a:xfrm>
            <a:off x="2522356" y="10"/>
            <a:ext cx="9669642"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892973-35E8-4088-9858-CB766950599A}"/>
              </a:ext>
            </a:extLst>
          </p:cNvPr>
          <p:cNvSpPr>
            <a:spLocks noGrp="1"/>
          </p:cNvSpPr>
          <p:nvPr>
            <p:ph idx="1"/>
          </p:nvPr>
        </p:nvSpPr>
        <p:spPr>
          <a:xfrm>
            <a:off x="263770" y="2832785"/>
            <a:ext cx="5135173" cy="3742762"/>
          </a:xfrm>
        </p:spPr>
        <p:txBody>
          <a:bodyPr vert="horz" lIns="91440" tIns="45720" rIns="91440" bIns="45720" rtlCol="0" anchor="t">
            <a:normAutofit/>
          </a:bodyPr>
          <a:lstStyle/>
          <a:p>
            <a:pPr marL="0" indent="0">
              <a:lnSpc>
                <a:spcPct val="100000"/>
              </a:lnSpc>
              <a:spcBef>
                <a:spcPct val="20000"/>
              </a:spcBef>
              <a:buNone/>
            </a:pPr>
            <a:r>
              <a:rPr lang="en-US" sz="1800" dirty="0">
                <a:ea typeface="+mn-lt"/>
                <a:cs typeface="+mn-lt"/>
              </a:rPr>
              <a:t>Interventions (US$121.3m):</a:t>
            </a:r>
            <a:endParaRPr lang="en-US" dirty="0">
              <a:ea typeface="+mn-lt"/>
              <a:cs typeface="+mn-lt"/>
            </a:endParaRPr>
          </a:p>
          <a:p>
            <a:pPr marL="285750" indent="-285750">
              <a:lnSpc>
                <a:spcPct val="100000"/>
              </a:lnSpc>
              <a:spcBef>
                <a:spcPct val="20000"/>
              </a:spcBef>
            </a:pPr>
            <a:r>
              <a:rPr lang="en-US" sz="1800" dirty="0">
                <a:ea typeface="+mn-lt"/>
                <a:cs typeface="+mn-lt"/>
              </a:rPr>
              <a:t>Inter-regional forest fire centers</a:t>
            </a:r>
          </a:p>
          <a:p>
            <a:pPr marL="285750" indent="-285750">
              <a:lnSpc>
                <a:spcPct val="100000"/>
              </a:lnSpc>
              <a:spcBef>
                <a:spcPct val="20000"/>
              </a:spcBef>
            </a:pPr>
            <a:r>
              <a:rPr lang="en-US" sz="1800" dirty="0">
                <a:ea typeface="+mn-lt"/>
                <a:cs typeface="+mn-lt"/>
              </a:rPr>
              <a:t>Public awareness and education campaigns</a:t>
            </a:r>
          </a:p>
          <a:p>
            <a:pPr marL="285750" indent="-285750">
              <a:lnSpc>
                <a:spcPct val="100000"/>
              </a:lnSpc>
              <a:spcBef>
                <a:spcPct val="20000"/>
              </a:spcBef>
            </a:pPr>
            <a:r>
              <a:rPr lang="en-US" sz="1800" dirty="0">
                <a:ea typeface="+mn-lt"/>
                <a:cs typeface="+mn-lt"/>
              </a:rPr>
              <a:t>Local state forest enterprises and Protected Areas</a:t>
            </a:r>
          </a:p>
          <a:p>
            <a:pPr marL="285750" indent="-285750">
              <a:lnSpc>
                <a:spcPct val="100000"/>
              </a:lnSpc>
              <a:spcBef>
                <a:spcPct val="20000"/>
              </a:spcBef>
            </a:pPr>
            <a:r>
              <a:rPr lang="en-US" sz="1800" dirty="0">
                <a:ea typeface="+mn-lt"/>
                <a:cs typeface="+mn-lt"/>
              </a:rPr>
              <a:t>Model forest management, PA fire management</a:t>
            </a:r>
          </a:p>
          <a:p>
            <a:pPr marL="285750" indent="-285750">
              <a:lnSpc>
                <a:spcPct val="100000"/>
              </a:lnSpc>
              <a:spcBef>
                <a:spcPct val="20000"/>
              </a:spcBef>
            </a:pPr>
            <a:r>
              <a:rPr lang="en-US" sz="1800" dirty="0">
                <a:ea typeface="+mn-lt"/>
                <a:cs typeface="+mn-lt"/>
              </a:rPr>
              <a:t>Improving inter-agency coordination</a:t>
            </a:r>
          </a:p>
          <a:p>
            <a:pPr marL="285750" indent="-285750">
              <a:lnSpc>
                <a:spcPct val="100000"/>
              </a:lnSpc>
              <a:spcBef>
                <a:spcPct val="20000"/>
              </a:spcBef>
            </a:pPr>
            <a:r>
              <a:rPr lang="en-US" sz="1800" dirty="0">
                <a:ea typeface="+mn-lt"/>
                <a:cs typeface="+mn-lt"/>
              </a:rPr>
              <a:t>Forest pathology, pests and diseases</a:t>
            </a:r>
            <a:endParaRPr lang="en-US" sz="1800" dirty="0">
              <a:latin typeface="Calibri" panose="020F0502020204030204"/>
              <a:cs typeface="Calibri" panose="020F0502020204030204"/>
            </a:endParaRPr>
          </a:p>
          <a:p>
            <a:pPr marL="285750" indent="-285750">
              <a:lnSpc>
                <a:spcPct val="100000"/>
              </a:lnSpc>
              <a:spcBef>
                <a:spcPct val="20000"/>
              </a:spcBef>
            </a:pPr>
            <a:r>
              <a:rPr lang="en-GB" sz="1800" dirty="0">
                <a:latin typeface="Calibri"/>
                <a:cs typeface="Arial"/>
              </a:rPr>
              <a:t>Best practices for suppression: </a:t>
            </a:r>
            <a:r>
              <a:rPr lang="en-GB" sz="1800" dirty="0">
                <a:latin typeface="Calibri"/>
                <a:ea typeface="+mn-lt"/>
                <a:cs typeface="Arial"/>
              </a:rPr>
              <a:t>thinning of forests and undergrowth, creating fire breaks, and ensuring diversified vegetation and forests.</a:t>
            </a:r>
            <a:endParaRPr lang="en-US" sz="1800" dirty="0">
              <a:latin typeface="Calibri"/>
              <a:ea typeface="+mn-lt"/>
              <a:cs typeface="+mn-lt"/>
            </a:endParaRPr>
          </a:p>
          <a:p>
            <a:pPr marL="1172845" lvl="3" indent="-457200">
              <a:lnSpc>
                <a:spcPct val="100000"/>
              </a:lnSpc>
              <a:spcBef>
                <a:spcPct val="20000"/>
              </a:spcBef>
              <a:buFont typeface="Arial,Sans-Serif"/>
              <a:buChar char="-"/>
            </a:pPr>
            <a:endParaRPr lang="en-US" sz="800" dirty="0">
              <a:ea typeface="+mn-lt"/>
              <a:cs typeface="+mn-lt"/>
            </a:endParaRPr>
          </a:p>
          <a:p>
            <a:pPr marL="0" indent="0">
              <a:buNone/>
            </a:pPr>
            <a:endParaRPr lang="en-US" sz="800" b="1" dirty="0">
              <a:cs typeface="Calibri" panose="020F0502020204030204"/>
            </a:endParaRPr>
          </a:p>
          <a:p>
            <a:pPr marL="0" indent="0">
              <a:buNone/>
            </a:pPr>
            <a:endParaRPr lang="en-US" sz="800" dirty="0">
              <a:cs typeface="Calibri" panose="020F0502020204030204"/>
            </a:endParaRPr>
          </a:p>
          <a:p>
            <a:endParaRPr lang="en-US" sz="800" b="1" dirty="0">
              <a:cs typeface="Calibri" panose="020F0502020204030204"/>
            </a:endParaRPr>
          </a:p>
          <a:p>
            <a:pPr marL="0" indent="0">
              <a:buNone/>
            </a:pPr>
            <a:endParaRPr lang="en-US" sz="800" b="1" dirty="0">
              <a:cs typeface="Calibri" panose="020F0502020204030204"/>
            </a:endParaRPr>
          </a:p>
          <a:p>
            <a:endParaRPr lang="en-US" sz="800" dirty="0">
              <a:cs typeface="Calibri" panose="020F0502020204030204"/>
            </a:endParaRPr>
          </a:p>
          <a:p>
            <a:endParaRPr lang="en-US" sz="800" dirty="0">
              <a:cs typeface="Calibri" panose="020F0502020204030204"/>
            </a:endParaRPr>
          </a:p>
          <a:p>
            <a:endParaRPr lang="en-US" sz="800" dirty="0">
              <a:cs typeface="Calibri" panose="020F0502020204030204"/>
            </a:endParaRPr>
          </a:p>
          <a:p>
            <a:pPr marL="0" indent="0">
              <a:buNone/>
            </a:pPr>
            <a:endParaRPr lang="en-US" sz="800" dirty="0">
              <a:cs typeface="Calibri" panose="020F0502020204030204"/>
            </a:endParaRPr>
          </a:p>
        </p:txBody>
      </p:sp>
      <p:sp>
        <p:nvSpPr>
          <p:cNvPr id="8" name="Title 1">
            <a:extLst>
              <a:ext uri="{FF2B5EF4-FFF2-40B4-BE49-F238E27FC236}">
                <a16:creationId xmlns:a16="http://schemas.microsoft.com/office/drawing/2014/main" id="{E7277268-0569-4B5C-98D2-35B5DDBF15CA}"/>
              </a:ext>
            </a:extLst>
          </p:cNvPr>
          <p:cNvSpPr txBox="1">
            <a:spLocks/>
          </p:cNvSpPr>
          <p:nvPr/>
        </p:nvSpPr>
        <p:spPr>
          <a:xfrm>
            <a:off x="334818" y="1432688"/>
            <a:ext cx="3438144" cy="1124712"/>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ea typeface="+mj-lt"/>
                <a:cs typeface="+mj-lt"/>
              </a:rPr>
              <a:t>World Bank Project: Russia Forest Fire Response Project</a:t>
            </a:r>
            <a:endParaRPr lang="en-US" dirty="0"/>
          </a:p>
        </p:txBody>
      </p:sp>
      <p:pic>
        <p:nvPicPr>
          <p:cNvPr id="12" name="Picture 13" descr="Icon&#10;&#10;Description automatically generated">
            <a:extLst>
              <a:ext uri="{FF2B5EF4-FFF2-40B4-BE49-F238E27FC236}">
                <a16:creationId xmlns:a16="http://schemas.microsoft.com/office/drawing/2014/main" id="{AFA1F89F-497D-4348-9965-9CDE4FB40DF7}"/>
              </a:ext>
            </a:extLst>
          </p:cNvPr>
          <p:cNvPicPr>
            <a:picLocks noChangeAspect="1"/>
          </p:cNvPicPr>
          <p:nvPr/>
        </p:nvPicPr>
        <p:blipFill>
          <a:blip r:embed="rId4"/>
          <a:stretch>
            <a:fillRect/>
          </a:stretch>
        </p:blipFill>
        <p:spPr>
          <a:xfrm>
            <a:off x="263037" y="564906"/>
            <a:ext cx="951034" cy="523142"/>
          </a:xfrm>
          <a:prstGeom prst="rect">
            <a:avLst/>
          </a:prstGeom>
        </p:spPr>
      </p:pic>
      <p:pic>
        <p:nvPicPr>
          <p:cNvPr id="2050" name="Picture 2" descr="Russian Flag Images, Stock Photos &amp;amp; Vectors | Shutterstock">
            <a:extLst>
              <a:ext uri="{FF2B5EF4-FFF2-40B4-BE49-F238E27FC236}">
                <a16:creationId xmlns:a16="http://schemas.microsoft.com/office/drawing/2014/main" id="{8CF55469-2E61-4318-B680-203C846D50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725"/>
          <a:stretch/>
        </p:blipFill>
        <p:spPr bwMode="auto">
          <a:xfrm>
            <a:off x="3587818" y="1164386"/>
            <a:ext cx="1811125" cy="12128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086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A picture containing tree, water, sky, outdoor&#10;&#10;Description automatically generated">
            <a:extLst>
              <a:ext uri="{FF2B5EF4-FFF2-40B4-BE49-F238E27FC236}">
                <a16:creationId xmlns:a16="http://schemas.microsoft.com/office/drawing/2014/main" id="{5D3B8DEF-2452-4273-9E69-689DD910EB09}"/>
              </a:ext>
            </a:extLst>
          </p:cNvPr>
          <p:cNvPicPr>
            <a:picLocks noChangeAspect="1"/>
          </p:cNvPicPr>
          <p:nvPr/>
        </p:nvPicPr>
        <p:blipFill rotWithShape="1">
          <a:blip r:embed="rId3"/>
          <a:srcRect r="32" b="-13"/>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05CCAE-CE7A-4C85-8D54-581E1B730C00}"/>
              </a:ext>
            </a:extLst>
          </p:cNvPr>
          <p:cNvSpPr>
            <a:spLocks noGrp="1"/>
          </p:cNvSpPr>
          <p:nvPr>
            <p:ph type="title"/>
          </p:nvPr>
        </p:nvSpPr>
        <p:spPr>
          <a:xfrm>
            <a:off x="371094" y="1161288"/>
            <a:ext cx="3438144" cy="1124712"/>
          </a:xfrm>
        </p:spPr>
        <p:txBody>
          <a:bodyPr anchor="b">
            <a:normAutofit/>
          </a:bodyPr>
          <a:lstStyle/>
          <a:p>
            <a:r>
              <a:rPr lang="en-US" sz="2200" b="1" dirty="0">
                <a:ea typeface="+mj-lt"/>
                <a:cs typeface="+mj-lt"/>
              </a:rPr>
              <a:t>World Bank Project: </a:t>
            </a:r>
            <a:br>
              <a:rPr lang="en-US" sz="2200" b="1" dirty="0">
                <a:ea typeface="+mj-lt"/>
                <a:cs typeface="+mj-lt"/>
              </a:rPr>
            </a:br>
            <a:r>
              <a:rPr lang="en-US" sz="2200" b="1" dirty="0">
                <a:ea typeface="+mj-lt"/>
                <a:cs typeface="+mj-lt"/>
              </a:rPr>
              <a:t>Brazil Emergency Fire Prevention &amp; Control Project </a:t>
            </a:r>
            <a:endParaRPr lang="en-US" sz="2200" dirty="0"/>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737275D-9EB8-46B9-886D-90C515051334}"/>
              </a:ext>
            </a:extLst>
          </p:cNvPr>
          <p:cNvSpPr>
            <a:spLocks noGrp="1"/>
          </p:cNvSpPr>
          <p:nvPr>
            <p:ph idx="1"/>
          </p:nvPr>
        </p:nvSpPr>
        <p:spPr>
          <a:xfrm>
            <a:off x="376517" y="2718054"/>
            <a:ext cx="5981665" cy="4623046"/>
          </a:xfrm>
        </p:spPr>
        <p:txBody>
          <a:bodyPr vert="horz" lIns="91440" tIns="45720" rIns="91440" bIns="45720" rtlCol="0" anchor="t">
            <a:noAutofit/>
          </a:bodyPr>
          <a:lstStyle/>
          <a:p>
            <a:pPr marL="0" indent="0">
              <a:lnSpc>
                <a:spcPct val="100000"/>
              </a:lnSpc>
              <a:spcBef>
                <a:spcPct val="20000"/>
              </a:spcBef>
              <a:buNone/>
            </a:pPr>
            <a:r>
              <a:rPr lang="en-US" sz="1600" dirty="0">
                <a:ea typeface="+mn-lt"/>
                <a:cs typeface="+mn-lt"/>
              </a:rPr>
              <a:t>Interventions (US$27m):</a:t>
            </a:r>
            <a:endParaRPr lang="en-US" dirty="0"/>
          </a:p>
          <a:p>
            <a:pPr marL="285750" indent="-285750">
              <a:lnSpc>
                <a:spcPct val="100000"/>
              </a:lnSpc>
              <a:spcBef>
                <a:spcPct val="20000"/>
              </a:spcBef>
            </a:pPr>
            <a:r>
              <a:rPr lang="en-US" sz="1600" dirty="0">
                <a:ea typeface="+mn-lt"/>
                <a:cs typeface="+mn-lt"/>
              </a:rPr>
              <a:t>Aimed to prevent and control large-scale wildfires in the southern part of the Brazilian Amazon during the dry season of 1998 </a:t>
            </a:r>
          </a:p>
          <a:p>
            <a:pPr marL="285750" indent="-285750">
              <a:lnSpc>
                <a:spcPct val="100000"/>
              </a:lnSpc>
              <a:spcBef>
                <a:spcPct val="20000"/>
              </a:spcBef>
            </a:pPr>
            <a:r>
              <a:rPr lang="en-US" sz="1600" dirty="0">
                <a:ea typeface="+mn-lt"/>
                <a:cs typeface="+mn-lt"/>
              </a:rPr>
              <a:t>Assessment and fire monitoring, which uses appropriate technology </a:t>
            </a:r>
          </a:p>
          <a:p>
            <a:pPr marL="285750" indent="-285750">
              <a:lnSpc>
                <a:spcPct val="100000"/>
              </a:lnSpc>
              <a:spcBef>
                <a:spcPct val="20000"/>
              </a:spcBef>
            </a:pPr>
            <a:r>
              <a:rPr lang="en-US" sz="1600" dirty="0">
                <a:ea typeface="+mn-lt"/>
                <a:cs typeface="+mn-lt"/>
              </a:rPr>
              <a:t>Integrating soil moisture maps, forest type maps, human activity maps</a:t>
            </a:r>
          </a:p>
          <a:p>
            <a:pPr marL="285750" indent="-285750">
              <a:lnSpc>
                <a:spcPct val="100000"/>
              </a:lnSpc>
              <a:spcBef>
                <a:spcPct val="20000"/>
              </a:spcBef>
            </a:pPr>
            <a:r>
              <a:rPr lang="en-US" sz="1600" dirty="0">
                <a:ea typeface="+mn-lt"/>
                <a:cs typeface="+mn-lt"/>
              </a:rPr>
              <a:t>Studies and long-range planning</a:t>
            </a:r>
          </a:p>
          <a:p>
            <a:pPr marL="285750" indent="-285750">
              <a:lnSpc>
                <a:spcPct val="100000"/>
              </a:lnSpc>
              <a:spcBef>
                <a:spcPct val="20000"/>
              </a:spcBef>
            </a:pPr>
            <a:r>
              <a:rPr lang="en-US" sz="1600" dirty="0">
                <a:ea typeface="+mn-lt"/>
                <a:cs typeface="+mn-lt"/>
              </a:rPr>
              <a:t>Forest fire prevention technical assistance and educational campaigns for local communities and different stakeholders</a:t>
            </a:r>
          </a:p>
          <a:p>
            <a:pPr marL="285750" indent="-285750">
              <a:lnSpc>
                <a:spcPct val="100000"/>
              </a:lnSpc>
              <a:spcBef>
                <a:spcPct val="20000"/>
              </a:spcBef>
            </a:pPr>
            <a:r>
              <a:rPr lang="en-US" sz="1600" dirty="0">
                <a:ea typeface="+mn-lt"/>
                <a:cs typeface="+mn-lt"/>
              </a:rPr>
              <a:t>Intensive enforcement operations and compliance to regulations to prevent and regulate illegal burning activities</a:t>
            </a:r>
          </a:p>
          <a:p>
            <a:pPr marL="285750" indent="-285750">
              <a:lnSpc>
                <a:spcPct val="100000"/>
              </a:lnSpc>
              <a:spcBef>
                <a:spcPct val="20000"/>
              </a:spcBef>
            </a:pPr>
            <a:r>
              <a:rPr lang="en-US" sz="1600" dirty="0">
                <a:ea typeface="+mn-lt"/>
                <a:cs typeface="+mn-lt"/>
              </a:rPr>
              <a:t>Contingency plans to combat forest fires and refers control of major fires to a federal task force.</a:t>
            </a:r>
            <a:br>
              <a:rPr lang="en-US" sz="1600" dirty="0">
                <a:ea typeface="+mn-lt"/>
                <a:cs typeface="+mn-lt"/>
              </a:rPr>
            </a:br>
            <a:endParaRPr lang="en-US" sz="900" dirty="0">
              <a:ea typeface="+mn-lt"/>
              <a:cs typeface="+mn-lt"/>
            </a:endParaRPr>
          </a:p>
        </p:txBody>
      </p:sp>
      <p:pic>
        <p:nvPicPr>
          <p:cNvPr id="4098" name="Picture 2" descr="TENNER.LONDON Set of 5 Brazilian Flag Iron on Screen Print Fabric Applique Machine Washable Transfer Brazil Flag Set">
            <a:extLst>
              <a:ext uri="{FF2B5EF4-FFF2-40B4-BE49-F238E27FC236}">
                <a16:creationId xmlns:a16="http://schemas.microsoft.com/office/drawing/2014/main" id="{E584F466-6DB9-4D13-BCCA-61A8D3A5E6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9238" y="1045436"/>
            <a:ext cx="1740378" cy="1240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501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A picture containing outdoor, water, nature, lake&#10;&#10;Description automatically generated">
            <a:extLst>
              <a:ext uri="{FF2B5EF4-FFF2-40B4-BE49-F238E27FC236}">
                <a16:creationId xmlns:a16="http://schemas.microsoft.com/office/drawing/2014/main" id="{1E144DC8-55EF-46EA-A998-F232C4569B9C}"/>
              </a:ext>
            </a:extLst>
          </p:cNvPr>
          <p:cNvPicPr>
            <a:picLocks noChangeAspect="1"/>
          </p:cNvPicPr>
          <p:nvPr/>
        </p:nvPicPr>
        <p:blipFill rotWithShape="1">
          <a:blip r:embed="rId3"/>
          <a:srcRect r="-25" b="37"/>
          <a:stretch/>
        </p:blipFill>
        <p:spPr>
          <a:xfrm>
            <a:off x="3609752" y="10"/>
            <a:ext cx="8668512" cy="6857990"/>
          </a:xfrm>
          <a:prstGeom prst="rect">
            <a:avLst/>
          </a:prstGeom>
        </p:spPr>
      </p:pic>
      <p:sp>
        <p:nvSpPr>
          <p:cNvPr id="29" name="Rectangle 28">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7277268-0569-4B5C-98D2-35B5DDBF15CA}"/>
              </a:ext>
            </a:extLst>
          </p:cNvPr>
          <p:cNvSpPr txBox="1">
            <a:spLocks/>
          </p:cNvSpPr>
          <p:nvPr/>
        </p:nvSpPr>
        <p:spPr>
          <a:xfrm>
            <a:off x="287484" y="1322314"/>
            <a:ext cx="3438144" cy="1124712"/>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400" b="1" dirty="0"/>
              <a:t>World Bank Project: Kazakhstan</a:t>
            </a:r>
            <a:r>
              <a:rPr lang="en-US" sz="2400" b="1" dirty="0">
                <a:ea typeface="+mj-lt"/>
                <a:cs typeface="+mj-lt"/>
              </a:rPr>
              <a:t> Forest Protection Project</a:t>
            </a:r>
            <a:endParaRPr lang="en-US" b="1" dirty="0">
              <a:ea typeface="+mj-lt"/>
              <a:cs typeface="+mj-lt"/>
            </a:endParaRPr>
          </a:p>
          <a:p>
            <a:pPr>
              <a:spcAft>
                <a:spcPts val="600"/>
              </a:spcAft>
            </a:pPr>
            <a:endParaRPr lang="en-US" sz="2400" dirty="0">
              <a:cs typeface="Calibri Light"/>
            </a:endParaRPr>
          </a:p>
        </p:txBody>
      </p:sp>
      <p:sp>
        <p:nvSpPr>
          <p:cNvPr id="31" name="Rectangle 30">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A892973-35E8-4088-9858-CB766950599A}"/>
              </a:ext>
            </a:extLst>
          </p:cNvPr>
          <p:cNvSpPr>
            <a:spLocks noGrp="1"/>
          </p:cNvSpPr>
          <p:nvPr>
            <p:ph idx="1"/>
          </p:nvPr>
        </p:nvSpPr>
        <p:spPr>
          <a:xfrm>
            <a:off x="293897" y="2171714"/>
            <a:ext cx="8040325" cy="4603411"/>
          </a:xfrm>
        </p:spPr>
        <p:txBody>
          <a:bodyPr vert="horz" lIns="91440" tIns="45720" rIns="91440" bIns="45720" rtlCol="0" anchor="t">
            <a:noAutofit/>
          </a:bodyPr>
          <a:lstStyle/>
          <a:p>
            <a:pPr marL="0" indent="0">
              <a:spcBef>
                <a:spcPct val="20000"/>
              </a:spcBef>
              <a:buNone/>
            </a:pPr>
            <a:r>
              <a:rPr lang="en-US" sz="1600" dirty="0"/>
              <a:t>Interventions:</a:t>
            </a:r>
            <a:endParaRPr lang="en-US" dirty="0"/>
          </a:p>
          <a:p>
            <a:pPr marL="285750" indent="-285750">
              <a:spcBef>
                <a:spcPct val="20000"/>
              </a:spcBef>
            </a:pPr>
            <a:r>
              <a:rPr lang="en-US" sz="1600" dirty="0">
                <a:ea typeface="+mn-lt"/>
                <a:cs typeface="+mn-lt"/>
              </a:rPr>
              <a:t>Pilot area of 650,000 ha</a:t>
            </a:r>
            <a:endParaRPr lang="en-US" dirty="0">
              <a:ea typeface="+mn-lt"/>
              <a:cs typeface="+mn-lt"/>
            </a:endParaRPr>
          </a:p>
          <a:p>
            <a:pPr marL="285750" indent="-285750">
              <a:spcBef>
                <a:spcPct val="20000"/>
              </a:spcBef>
            </a:pPr>
            <a:r>
              <a:rPr lang="en-US" sz="1600" dirty="0">
                <a:ea typeface="+mn-lt"/>
                <a:cs typeface="+mn-lt"/>
              </a:rPr>
              <a:t>~ 60% fires caused by humans at beginning of project</a:t>
            </a:r>
            <a:endParaRPr lang="en-US" dirty="0">
              <a:ea typeface="+mn-lt"/>
              <a:cs typeface="+mn-lt"/>
            </a:endParaRPr>
          </a:p>
          <a:p>
            <a:pPr marL="285750" indent="-285750">
              <a:spcBef>
                <a:spcPct val="20000"/>
              </a:spcBef>
            </a:pPr>
            <a:r>
              <a:rPr lang="en-US" sz="1600" dirty="0">
                <a:ea typeface="+mn-lt"/>
                <a:cs typeface="+mn-lt"/>
              </a:rPr>
              <a:t>Changed use to protected area</a:t>
            </a:r>
            <a:endParaRPr lang="en-US" dirty="0">
              <a:ea typeface="+mn-lt"/>
              <a:cs typeface="+mn-lt"/>
            </a:endParaRPr>
          </a:p>
          <a:p>
            <a:pPr marL="285750" indent="-285750">
              <a:spcBef>
                <a:spcPct val="20000"/>
              </a:spcBef>
            </a:pPr>
            <a:r>
              <a:rPr lang="en-US" sz="1600" dirty="0">
                <a:ea typeface="+mn-lt"/>
                <a:cs typeface="+mn-lt"/>
              </a:rPr>
              <a:t>Introduced Forest Fire Control Information System</a:t>
            </a:r>
            <a:endParaRPr lang="en-US" dirty="0">
              <a:ea typeface="+mn-lt"/>
              <a:cs typeface="+mn-lt"/>
            </a:endParaRPr>
          </a:p>
          <a:p>
            <a:pPr marL="285750" indent="-285750">
              <a:spcBef>
                <a:spcPct val="20000"/>
              </a:spcBef>
            </a:pPr>
            <a:r>
              <a:rPr lang="en-US" sz="1600" dirty="0">
                <a:ea typeface="+mn-lt"/>
                <a:cs typeface="+mn-lt"/>
              </a:rPr>
              <a:t>Invested in prevention activities</a:t>
            </a:r>
            <a:endParaRPr lang="en-US" dirty="0">
              <a:ea typeface="+mn-lt"/>
              <a:cs typeface="+mn-lt"/>
            </a:endParaRPr>
          </a:p>
          <a:p>
            <a:pPr marL="285750" indent="-285750">
              <a:spcBef>
                <a:spcPct val="20000"/>
              </a:spcBef>
            </a:pPr>
            <a:r>
              <a:rPr lang="en-US" sz="1600" dirty="0">
                <a:ea typeface="+mn-lt"/>
                <a:cs typeface="+mn-lt"/>
              </a:rPr>
              <a:t>Improved Detection</a:t>
            </a:r>
            <a:endParaRPr lang="en-US" dirty="0">
              <a:ea typeface="+mn-lt"/>
              <a:cs typeface="+mn-lt"/>
            </a:endParaRPr>
          </a:p>
          <a:p>
            <a:pPr marL="285750" indent="-285750">
              <a:spcBef>
                <a:spcPct val="20000"/>
              </a:spcBef>
            </a:pPr>
            <a:r>
              <a:rPr lang="en-US" sz="1600" dirty="0">
                <a:ea typeface="+mn-lt"/>
                <a:cs typeface="+mn-lt"/>
              </a:rPr>
              <a:t>Improved Access to reduce response times</a:t>
            </a:r>
            <a:endParaRPr lang="en-US" dirty="0">
              <a:cs typeface="Calibri" panose="020F0502020204030204"/>
            </a:endParaRPr>
          </a:p>
          <a:p>
            <a:pPr marL="285750" indent="-285750">
              <a:spcBef>
                <a:spcPct val="20000"/>
              </a:spcBef>
            </a:pPr>
            <a:r>
              <a:rPr lang="en-US" sz="1600" dirty="0">
                <a:ea typeface="+mn-lt"/>
                <a:cs typeface="+mn-lt"/>
              </a:rPr>
              <a:t>Improved fire fighting capacity</a:t>
            </a:r>
            <a:endParaRPr lang="en-US" dirty="0">
              <a:ea typeface="+mn-lt"/>
              <a:cs typeface="+mn-lt"/>
            </a:endParaRPr>
          </a:p>
          <a:p>
            <a:pPr marL="285750" indent="-285750">
              <a:spcBef>
                <a:spcPct val="20000"/>
              </a:spcBef>
            </a:pPr>
            <a:r>
              <a:rPr lang="en-US" sz="1600" dirty="0">
                <a:ea typeface="+mn-lt"/>
                <a:cs typeface="+mn-lt"/>
              </a:rPr>
              <a:t>Worked with communities</a:t>
            </a:r>
            <a:endParaRPr lang="en-US" dirty="0">
              <a:ea typeface="+mn-lt"/>
              <a:cs typeface="+mn-lt"/>
            </a:endParaRPr>
          </a:p>
          <a:p>
            <a:pPr marL="0" indent="0">
              <a:spcBef>
                <a:spcPct val="20000"/>
              </a:spcBef>
              <a:buNone/>
            </a:pPr>
            <a:r>
              <a:rPr lang="en-US" sz="1600" dirty="0">
                <a:ea typeface="+mn-lt"/>
                <a:cs typeface="+mn-lt"/>
              </a:rPr>
              <a:t>Results:</a:t>
            </a:r>
            <a:endParaRPr lang="en-US" dirty="0">
              <a:cs typeface="Calibri" panose="020F0502020204030204"/>
            </a:endParaRPr>
          </a:p>
          <a:p>
            <a:pPr marL="285750" indent="-285750">
              <a:spcBef>
                <a:spcPct val="20000"/>
              </a:spcBef>
            </a:pPr>
            <a:r>
              <a:rPr lang="en-US" sz="1600" dirty="0">
                <a:ea typeface="+mn-lt"/>
                <a:cs typeface="+mn-lt"/>
              </a:rPr>
              <a:t>Optical sensors see further – detect fires ~ 15 mins sooner than human operators</a:t>
            </a:r>
            <a:endParaRPr lang="en-US" dirty="0">
              <a:cs typeface="Calibri" panose="020F0502020204030204"/>
            </a:endParaRPr>
          </a:p>
          <a:p>
            <a:pPr marL="285750" indent="-285750">
              <a:spcBef>
                <a:spcPct val="20000"/>
              </a:spcBef>
            </a:pPr>
            <a:r>
              <a:rPr lang="en-US" sz="1600" dirty="0">
                <a:ea typeface="+mn-lt"/>
                <a:cs typeface="+mn-lt"/>
              </a:rPr>
              <a:t>20% less fires over all</a:t>
            </a:r>
            <a:endParaRPr lang="en-US" dirty="0">
              <a:cs typeface="Calibri" panose="020F0502020204030204"/>
            </a:endParaRPr>
          </a:p>
          <a:p>
            <a:pPr marL="285750" indent="-285750">
              <a:spcBef>
                <a:spcPct val="20000"/>
              </a:spcBef>
            </a:pPr>
            <a:r>
              <a:rPr lang="en-US" sz="1600" dirty="0">
                <a:ea typeface="+mn-lt"/>
                <a:cs typeface="+mn-lt"/>
              </a:rPr>
              <a:t>Fires caused by humans dropped from 60 to 35%</a:t>
            </a:r>
            <a:endParaRPr lang="en-US" dirty="0">
              <a:cs typeface="Calibri" panose="020F0502020204030204"/>
            </a:endParaRPr>
          </a:p>
          <a:p>
            <a:pPr marL="285750" indent="-285750">
              <a:spcBef>
                <a:spcPct val="20000"/>
              </a:spcBef>
            </a:pPr>
            <a:r>
              <a:rPr lang="en-US" sz="1600" dirty="0">
                <a:ea typeface="+mn-lt"/>
                <a:cs typeface="+mn-lt"/>
              </a:rPr>
              <a:t>Average fire size dropped from 23.7 ha before installation to 1.7 ha</a:t>
            </a:r>
            <a:endParaRPr lang="en-US" dirty="0">
              <a:cs typeface="Calibri" panose="020F0502020204030204"/>
            </a:endParaRPr>
          </a:p>
          <a:p>
            <a:pPr marL="285750">
              <a:spcBef>
                <a:spcPct val="20000"/>
              </a:spcBef>
            </a:pPr>
            <a:endParaRPr lang="en-US" sz="1600" dirty="0">
              <a:cs typeface="Calibri"/>
            </a:endParaRPr>
          </a:p>
        </p:txBody>
      </p:sp>
      <p:pic>
        <p:nvPicPr>
          <p:cNvPr id="3074" name="Picture 2" descr="Flag of Kazakhstan - Wikipedia">
            <a:extLst>
              <a:ext uri="{FF2B5EF4-FFF2-40B4-BE49-F238E27FC236}">
                <a16:creationId xmlns:a16="http://schemas.microsoft.com/office/drawing/2014/main" id="{8FB563D4-C789-43A3-8128-28F3BD9B6C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381" y="952509"/>
            <a:ext cx="2119053"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626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firefighter putting out a fire&#10;&#10;Description automatically generated">
            <a:extLst>
              <a:ext uri="{FF2B5EF4-FFF2-40B4-BE49-F238E27FC236}">
                <a16:creationId xmlns:a16="http://schemas.microsoft.com/office/drawing/2014/main" id="{E69F70E5-8A0E-4157-8EB0-33AA93F3AEE1}"/>
              </a:ext>
            </a:extLst>
          </p:cNvPr>
          <p:cNvPicPr>
            <a:picLocks noChangeAspect="1"/>
          </p:cNvPicPr>
          <p:nvPr/>
        </p:nvPicPr>
        <p:blipFill rotWithShape="1">
          <a:blip r:embed="rId2"/>
          <a:srcRect l="12460" r="5407" b="-1"/>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E83791-C7B3-493D-A2CE-B20A17F457AF}"/>
              </a:ext>
            </a:extLst>
          </p:cNvPr>
          <p:cNvSpPr>
            <a:spLocks noGrp="1"/>
          </p:cNvSpPr>
          <p:nvPr>
            <p:ph type="title"/>
          </p:nvPr>
        </p:nvSpPr>
        <p:spPr>
          <a:xfrm>
            <a:off x="262812" y="700311"/>
            <a:ext cx="3822189" cy="1899912"/>
          </a:xfrm>
        </p:spPr>
        <p:txBody>
          <a:bodyPr>
            <a:normAutofit/>
          </a:bodyPr>
          <a:lstStyle/>
          <a:p>
            <a:r>
              <a:rPr lang="en-US" sz="2500" b="1" dirty="0">
                <a:ea typeface="+mj-lt"/>
                <a:cs typeface="+mj-lt"/>
              </a:rPr>
              <a:t>Romania: Increasing the capacity of fire response services - municipal and forest agencies</a:t>
            </a:r>
            <a:endParaRPr lang="en-US" sz="2500" dirty="0">
              <a:cs typeface="Calibri Light"/>
            </a:endParaRPr>
          </a:p>
        </p:txBody>
      </p:sp>
      <p:sp>
        <p:nvSpPr>
          <p:cNvPr id="8" name="Content Placeholder 7">
            <a:extLst>
              <a:ext uri="{FF2B5EF4-FFF2-40B4-BE49-F238E27FC236}">
                <a16:creationId xmlns:a16="http://schemas.microsoft.com/office/drawing/2014/main" id="{98D4D395-80AF-48DC-86C5-0F2B5BFA4792}"/>
              </a:ext>
            </a:extLst>
          </p:cNvPr>
          <p:cNvSpPr>
            <a:spLocks noGrp="1"/>
          </p:cNvSpPr>
          <p:nvPr>
            <p:ph idx="1"/>
          </p:nvPr>
        </p:nvSpPr>
        <p:spPr>
          <a:xfrm>
            <a:off x="91751" y="2446297"/>
            <a:ext cx="4597580" cy="4166095"/>
          </a:xfrm>
        </p:spPr>
        <p:txBody>
          <a:bodyPr vert="horz" lIns="91440" tIns="45720" rIns="91440" bIns="45720" rtlCol="0" anchor="t">
            <a:noAutofit/>
          </a:bodyPr>
          <a:lstStyle/>
          <a:p>
            <a:r>
              <a:rPr lang="en-US" sz="1600" dirty="0">
                <a:ea typeface="+mn-lt"/>
                <a:cs typeface="+mn-lt"/>
              </a:rPr>
              <a:t>Romania has invested in equipment, training and number of fire fighters in the last 5 years and has made a noticeable difference in their ability to suppress forest fires </a:t>
            </a:r>
            <a:endParaRPr lang="en-US" sz="1600" dirty="0">
              <a:cs typeface="Calibri" panose="020F0502020204030204"/>
            </a:endParaRPr>
          </a:p>
          <a:p>
            <a:r>
              <a:rPr lang="en-US" sz="1600" dirty="0">
                <a:cs typeface="Calibri" panose="020F0502020204030204"/>
              </a:rPr>
              <a:t>Provided assistance to Greece during August 2021 forest fires:</a:t>
            </a:r>
          </a:p>
          <a:p>
            <a:pPr lvl="1"/>
            <a:r>
              <a:rPr lang="en-US" sz="1600" dirty="0">
                <a:ea typeface="+mn-lt"/>
                <a:cs typeface="+mn-lt"/>
              </a:rPr>
              <a:t>112 rescue firefighters from Romania (6 fire trucks, 2 tanks, 1 command center, 4 Multi-risk containers, 1 generator, 2 mobile camps, 1 intervention bus, 2 minibuses, 4 first aid and command trucks )</a:t>
            </a:r>
            <a:endParaRPr lang="en-US" sz="1600" dirty="0">
              <a:cs typeface="Calibri" panose="020F0502020204030204"/>
            </a:endParaRPr>
          </a:p>
          <a:p>
            <a:pPr lvl="1"/>
            <a:r>
              <a:rPr lang="en-US" sz="1600" dirty="0">
                <a:cs typeface="Calibri" panose="020F0502020204030204"/>
              </a:rPr>
              <a:t>Set</a:t>
            </a:r>
            <a:r>
              <a:rPr lang="en-US" sz="1600" dirty="0">
                <a:ea typeface="+mn-lt"/>
                <a:cs typeface="+mn-lt"/>
              </a:rPr>
              <a:t> up an independent center overnight with logistics services</a:t>
            </a:r>
          </a:p>
          <a:p>
            <a:pPr lvl="1"/>
            <a:r>
              <a:rPr lang="en-US" sz="1600" dirty="0">
                <a:ea typeface="+mn-lt"/>
                <a:cs typeface="+mn-lt"/>
              </a:rPr>
              <a:t>Mapped forest roads with drones, calculated the wind direction</a:t>
            </a:r>
          </a:p>
          <a:p>
            <a:pPr lvl="1"/>
            <a:r>
              <a:rPr lang="en-US" sz="1600" dirty="0">
                <a:ea typeface="+mn-lt"/>
                <a:cs typeface="+mn-lt"/>
              </a:rPr>
              <a:t>Took advantage of the dozens of streams </a:t>
            </a:r>
          </a:p>
          <a:p>
            <a:pPr lvl="1"/>
            <a:r>
              <a:rPr lang="en-US" sz="1600" dirty="0">
                <a:ea typeface="+mn-lt"/>
                <a:cs typeface="+mn-lt"/>
              </a:rPr>
              <a:t>Used secondary roads not to impede traffic </a:t>
            </a:r>
            <a:endParaRPr lang="en-US" sz="1600" dirty="0">
              <a:cs typeface="Calibri" panose="020F0502020204030204"/>
            </a:endParaRPr>
          </a:p>
          <a:p>
            <a:endParaRPr lang="en-US" sz="2000" dirty="0">
              <a:cs typeface="Calibri"/>
            </a:endParaRPr>
          </a:p>
          <a:p>
            <a:endParaRPr lang="en-US" sz="2000" dirty="0">
              <a:cs typeface="Calibri"/>
            </a:endParaRPr>
          </a:p>
          <a:p>
            <a:endParaRPr lang="en-US" sz="2000" dirty="0">
              <a:cs typeface="Calibri"/>
            </a:endParaRPr>
          </a:p>
          <a:p>
            <a:endParaRPr lang="en-US" sz="2000" dirty="0">
              <a:cs typeface="Calibri"/>
            </a:endParaRPr>
          </a:p>
          <a:p>
            <a:endParaRPr lang="en-US" sz="2000" dirty="0">
              <a:cs typeface="Calibri"/>
            </a:endParaRPr>
          </a:p>
        </p:txBody>
      </p:sp>
      <p:pic>
        <p:nvPicPr>
          <p:cNvPr id="3" name="Picture 13" descr="Icon&#10;&#10;Description automatically generated">
            <a:extLst>
              <a:ext uri="{FF2B5EF4-FFF2-40B4-BE49-F238E27FC236}">
                <a16:creationId xmlns:a16="http://schemas.microsoft.com/office/drawing/2014/main" id="{4AAC62AA-0A5B-4F51-AEB4-991EB1EC5DEA}"/>
              </a:ext>
            </a:extLst>
          </p:cNvPr>
          <p:cNvPicPr>
            <a:picLocks noChangeAspect="1"/>
          </p:cNvPicPr>
          <p:nvPr/>
        </p:nvPicPr>
        <p:blipFill>
          <a:blip r:embed="rId3"/>
          <a:stretch>
            <a:fillRect/>
          </a:stretch>
        </p:blipFill>
        <p:spPr>
          <a:xfrm>
            <a:off x="263037" y="469656"/>
            <a:ext cx="951034" cy="523142"/>
          </a:xfrm>
          <a:prstGeom prst="rect">
            <a:avLst/>
          </a:prstGeom>
        </p:spPr>
      </p:pic>
      <p:pic>
        <p:nvPicPr>
          <p:cNvPr id="5" name="Picture 5" descr="Background pattern&#10;&#10;Description automatically generated">
            <a:extLst>
              <a:ext uri="{FF2B5EF4-FFF2-40B4-BE49-F238E27FC236}">
                <a16:creationId xmlns:a16="http://schemas.microsoft.com/office/drawing/2014/main" id="{90BEA296-1E8A-40A8-B4CF-5D810942830C}"/>
              </a:ext>
            </a:extLst>
          </p:cNvPr>
          <p:cNvPicPr>
            <a:picLocks noChangeAspect="1"/>
          </p:cNvPicPr>
          <p:nvPr/>
        </p:nvPicPr>
        <p:blipFill>
          <a:blip r:embed="rId4"/>
          <a:stretch>
            <a:fillRect/>
          </a:stretch>
        </p:blipFill>
        <p:spPr>
          <a:xfrm>
            <a:off x="3697816" y="675631"/>
            <a:ext cx="1907117" cy="1379239"/>
          </a:xfrm>
          <a:prstGeom prst="rect">
            <a:avLst/>
          </a:prstGeom>
        </p:spPr>
      </p:pic>
    </p:spTree>
    <p:extLst>
      <p:ext uri="{BB962C8B-B14F-4D97-AF65-F5344CB8AC3E}">
        <p14:creationId xmlns:p14="http://schemas.microsoft.com/office/powerpoint/2010/main" val="1627993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ECBCC669-D3CC-4335-AEE9-A0F2349E8956}"/>
              </a:ext>
            </a:extLst>
          </p:cNvPr>
          <p:cNvPicPr>
            <a:picLocks noChangeAspect="1"/>
          </p:cNvPicPr>
          <p:nvPr/>
        </p:nvPicPr>
        <p:blipFill rotWithShape="1">
          <a:blip r:embed="rId3"/>
          <a:srcRect t="39062" b="2241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graphicFrame>
        <p:nvGraphicFramePr>
          <p:cNvPr id="50" name="Content Placeholder 2">
            <a:extLst>
              <a:ext uri="{FF2B5EF4-FFF2-40B4-BE49-F238E27FC236}">
                <a16:creationId xmlns:a16="http://schemas.microsoft.com/office/drawing/2014/main" id="{215B3D37-3791-47C2-B012-A3E2E40A7608}"/>
              </a:ext>
            </a:extLst>
          </p:cNvPr>
          <p:cNvGraphicFramePr>
            <a:graphicFrameLocks noGrp="1"/>
          </p:cNvGraphicFramePr>
          <p:nvPr>
            <p:ph idx="1"/>
            <p:extLst>
              <p:ext uri="{D42A27DB-BD31-4B8C-83A1-F6EECF244321}">
                <p14:modId xmlns:p14="http://schemas.microsoft.com/office/powerpoint/2010/main" val="1782875013"/>
              </p:ext>
            </p:extLst>
          </p:nvPr>
        </p:nvGraphicFramePr>
        <p:xfrm>
          <a:off x="3771900" y="3568390"/>
          <a:ext cx="7937495" cy="31892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1">
            <a:extLst>
              <a:ext uri="{FF2B5EF4-FFF2-40B4-BE49-F238E27FC236}">
                <a16:creationId xmlns:a16="http://schemas.microsoft.com/office/drawing/2014/main" id="{B3E74610-220A-47E7-AF83-DC3C6DF5E83B}"/>
              </a:ext>
            </a:extLst>
          </p:cNvPr>
          <p:cNvSpPr>
            <a:spLocks noGrp="1"/>
          </p:cNvSpPr>
          <p:nvPr>
            <p:ph type="title"/>
          </p:nvPr>
        </p:nvSpPr>
        <p:spPr>
          <a:xfrm>
            <a:off x="166491" y="3786809"/>
            <a:ext cx="3212813" cy="2970830"/>
          </a:xfrm>
          <a:prstGeom prst="ellipse">
            <a:avLst/>
          </a:prstGeom>
          <a:solidFill>
            <a:schemeClr val="accent2"/>
          </a:solidFill>
          <a:ln w="174625" cmpd="thinThick">
            <a:solidFill>
              <a:schemeClr val="tx1">
                <a:lumMod val="85000"/>
                <a:lumOff val="15000"/>
              </a:schemeClr>
            </a:solidFill>
          </a:ln>
        </p:spPr>
        <p:txBody>
          <a:bodyPr vert="horz" lIns="91440" tIns="45720" rIns="91440" bIns="45720" rtlCol="0" anchor="ctr">
            <a:normAutofit fontScale="90000"/>
          </a:bodyPr>
          <a:lstStyle/>
          <a:p>
            <a:pPr algn="ctr"/>
            <a:r>
              <a:rPr lang="en-US" sz="3200" kern="1200" dirty="0">
                <a:solidFill>
                  <a:schemeClr val="bg1"/>
                </a:solidFill>
                <a:latin typeface="+mj-lt"/>
                <a:ea typeface="+mj-ea"/>
                <a:cs typeface="+mj-cs"/>
              </a:rPr>
              <a:t>Priority Areas:</a:t>
            </a:r>
            <a:br>
              <a:rPr lang="en-US" sz="3200" kern="1200" dirty="0">
                <a:solidFill>
                  <a:schemeClr val="bg1"/>
                </a:solidFill>
                <a:latin typeface="+mj-lt"/>
                <a:ea typeface="+mj-ea"/>
                <a:cs typeface="+mj-cs"/>
              </a:rPr>
            </a:br>
            <a:r>
              <a:rPr lang="en-US" sz="2600" kern="1200" dirty="0">
                <a:solidFill>
                  <a:schemeClr val="bg1"/>
                </a:solidFill>
                <a:latin typeface="+mj-lt"/>
                <a:ea typeface="+mj-ea"/>
                <a:cs typeface="+mj-cs"/>
              </a:rPr>
              <a:t/>
            </a:r>
            <a:br>
              <a:rPr lang="en-US" sz="2600" kern="1200" dirty="0">
                <a:solidFill>
                  <a:schemeClr val="bg1"/>
                </a:solidFill>
                <a:latin typeface="+mj-lt"/>
                <a:ea typeface="+mj-ea"/>
                <a:cs typeface="+mj-cs"/>
              </a:rPr>
            </a:br>
            <a:r>
              <a:rPr lang="en-US" sz="2400" dirty="0">
                <a:solidFill>
                  <a:schemeClr val="bg1"/>
                </a:solidFill>
              </a:rPr>
              <a:t>Forest Fire Management is Disaster Risk Management</a:t>
            </a:r>
            <a:endParaRPr lang="en-US" sz="2400" kern="1200" dirty="0">
              <a:solidFill>
                <a:schemeClr val="bg1"/>
              </a:solidFill>
              <a:latin typeface="+mj-lt"/>
              <a:ea typeface="+mj-ea"/>
              <a:cs typeface="+mj-cs"/>
            </a:endParaRPr>
          </a:p>
        </p:txBody>
      </p:sp>
    </p:spTree>
    <p:extLst>
      <p:ext uri="{BB962C8B-B14F-4D97-AF65-F5344CB8AC3E}">
        <p14:creationId xmlns:p14="http://schemas.microsoft.com/office/powerpoint/2010/main" val="3440401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ree, outdoor, person&#10;&#10;Description automatically generated">
            <a:extLst>
              <a:ext uri="{FF2B5EF4-FFF2-40B4-BE49-F238E27FC236}">
                <a16:creationId xmlns:a16="http://schemas.microsoft.com/office/drawing/2014/main" id="{8D6FE605-275C-4326-9604-41BB044E05FA}"/>
              </a:ext>
            </a:extLst>
          </p:cNvPr>
          <p:cNvPicPr>
            <a:picLocks noChangeAspect="1"/>
          </p:cNvPicPr>
          <p:nvPr/>
        </p:nvPicPr>
        <p:blipFill rotWithShape="1">
          <a:blip r:embed="rId3"/>
          <a:srcRect r="-14" b="36"/>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E4E12B-C263-47B7-AA6F-5E0DEDD79127}"/>
              </a:ext>
            </a:extLst>
          </p:cNvPr>
          <p:cNvSpPr>
            <a:spLocks noGrp="1"/>
          </p:cNvSpPr>
          <p:nvPr>
            <p:ph type="title"/>
          </p:nvPr>
        </p:nvSpPr>
        <p:spPr>
          <a:xfrm>
            <a:off x="371094" y="1161288"/>
            <a:ext cx="3438144" cy="1124712"/>
          </a:xfrm>
        </p:spPr>
        <p:txBody>
          <a:bodyPr anchor="b">
            <a:normAutofit/>
          </a:bodyPr>
          <a:lstStyle/>
          <a:p>
            <a:r>
              <a:rPr lang="en-US" sz="2800" b="1" dirty="0">
                <a:cs typeface="Calibri Light"/>
              </a:rPr>
              <a:t>Prevention</a:t>
            </a:r>
            <a:endParaRPr lang="en-US" sz="2800" b="1" dirty="0"/>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C8A6AED-E604-439E-9EB7-5FA4340404ED}"/>
              </a:ext>
            </a:extLst>
          </p:cNvPr>
          <p:cNvSpPr>
            <a:spLocks noGrp="1"/>
          </p:cNvSpPr>
          <p:nvPr>
            <p:ph idx="1"/>
          </p:nvPr>
        </p:nvSpPr>
        <p:spPr>
          <a:xfrm>
            <a:off x="371093" y="2718054"/>
            <a:ext cx="4278965" cy="3865180"/>
          </a:xfrm>
        </p:spPr>
        <p:txBody>
          <a:bodyPr vert="horz" lIns="91440" tIns="45720" rIns="91440" bIns="45720" rtlCol="0" anchor="t">
            <a:noAutofit/>
          </a:bodyPr>
          <a:lstStyle/>
          <a:p>
            <a:r>
              <a:rPr lang="en-US" sz="2000" b="1" dirty="0">
                <a:ea typeface="+mn-lt"/>
                <a:cs typeface="+mn-lt"/>
              </a:rPr>
              <a:t>Fuel load management: </a:t>
            </a:r>
            <a:r>
              <a:rPr lang="en-US" sz="2000" dirty="0">
                <a:ea typeface="+mn-lt"/>
                <a:cs typeface="+mn-lt"/>
              </a:rPr>
              <a:t>this can occur under forest canopy or on ‘protection zones’ to create a fuel free fire break, through silvicultural treatments, animal grazing, or prescribed burning.</a:t>
            </a:r>
            <a:endParaRPr lang="en-US" sz="2000" dirty="0">
              <a:cs typeface="Calibri"/>
            </a:endParaRPr>
          </a:p>
          <a:p>
            <a:pPr>
              <a:buFont typeface="Arial"/>
            </a:pPr>
            <a:r>
              <a:rPr lang="en-US" sz="2000" b="1" dirty="0">
                <a:ea typeface="+mn-lt"/>
                <a:cs typeface="+mn-lt"/>
              </a:rPr>
              <a:t>Training and education programs for communities: </a:t>
            </a:r>
            <a:r>
              <a:rPr lang="en-US" sz="2000" dirty="0">
                <a:ea typeface="+mn-lt"/>
                <a:cs typeface="+mn-lt"/>
              </a:rPr>
              <a:t> to support communities in the affected areas assess their current understanding of wildfire, determine knowledge gaps, and identify areas in need of guidance </a:t>
            </a:r>
          </a:p>
          <a:p>
            <a:pPr>
              <a:buFont typeface="Arial"/>
              <a:buChar char="•"/>
            </a:pPr>
            <a:endParaRPr lang="en-US" sz="2000" b="1" dirty="0">
              <a:ea typeface="+mn-lt"/>
              <a:cs typeface="+mn-lt"/>
            </a:endParaRPr>
          </a:p>
          <a:p>
            <a:pPr>
              <a:buFont typeface="Arial"/>
              <a:buChar char="•"/>
            </a:pPr>
            <a:endParaRPr lang="en-US" sz="2000" dirty="0">
              <a:cs typeface="Calibri" panose="020F0502020204030204"/>
            </a:endParaRPr>
          </a:p>
          <a:p>
            <a:pPr>
              <a:buFont typeface="Arial"/>
            </a:pPr>
            <a:endParaRPr lang="en-US" sz="2000" dirty="0">
              <a:cs typeface="Calibri" panose="020F0502020204030204"/>
            </a:endParaRPr>
          </a:p>
          <a:p>
            <a:endParaRPr lang="en-US" sz="2000" dirty="0">
              <a:cs typeface="Calibri" panose="020F0502020204030204"/>
            </a:endParaRPr>
          </a:p>
        </p:txBody>
      </p:sp>
      <p:sp>
        <p:nvSpPr>
          <p:cNvPr id="9" name="Rectangle 8" descr="Explosion">
            <a:extLst>
              <a:ext uri="{FF2B5EF4-FFF2-40B4-BE49-F238E27FC236}">
                <a16:creationId xmlns:a16="http://schemas.microsoft.com/office/drawing/2014/main" id="{AF38D60A-9749-4F1E-B8C5-6E72383282B1}"/>
              </a:ext>
            </a:extLst>
          </p:cNvPr>
          <p:cNvSpPr/>
          <p:nvPr/>
        </p:nvSpPr>
        <p:spPr>
          <a:xfrm>
            <a:off x="322612" y="45244"/>
            <a:ext cx="753046" cy="753046"/>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414318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53860BD-2B77-4099-8348-E7AB857CDF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92FBAB-7C69-4152-B535-D4801C0B2455}"/>
              </a:ext>
            </a:extLst>
          </p:cNvPr>
          <p:cNvSpPr>
            <a:spLocks noGrp="1"/>
          </p:cNvSpPr>
          <p:nvPr>
            <p:ph type="title"/>
          </p:nvPr>
        </p:nvSpPr>
        <p:spPr>
          <a:xfrm>
            <a:off x="532015" y="3930305"/>
            <a:ext cx="3861960" cy="2437244"/>
          </a:xfrm>
        </p:spPr>
        <p:txBody>
          <a:bodyPr anchor="ctr">
            <a:normAutofit/>
          </a:bodyPr>
          <a:lstStyle/>
          <a:p>
            <a:r>
              <a:rPr lang="en-US" sz="3600" dirty="0">
                <a:cs typeface="Calibri Light"/>
              </a:rPr>
              <a:t>Forest Fires in a Changing Climate </a:t>
            </a:r>
            <a:endParaRPr lang="en-US" sz="3600" dirty="0"/>
          </a:p>
        </p:txBody>
      </p:sp>
      <p:sp>
        <p:nvSpPr>
          <p:cNvPr id="76" name="Rectangle 75">
            <a:extLst>
              <a:ext uri="{FF2B5EF4-FFF2-40B4-BE49-F238E27FC236}">
                <a16:creationId xmlns:a16="http://schemas.microsoft.com/office/drawing/2014/main" id="{95C8260E-968F-44E8-A823-ABB4313119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355784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A picture containing diagram&#10;&#10;Description automatically generated">
            <a:extLst>
              <a:ext uri="{FF2B5EF4-FFF2-40B4-BE49-F238E27FC236}">
                <a16:creationId xmlns:a16="http://schemas.microsoft.com/office/drawing/2014/main" id="{95A07E67-1E0F-49A8-A746-81166DB999CB}"/>
              </a:ext>
            </a:extLst>
          </p:cNvPr>
          <p:cNvPicPr>
            <a:picLocks noChangeAspect="1"/>
          </p:cNvPicPr>
          <p:nvPr/>
        </p:nvPicPr>
        <p:blipFill rotWithShape="1">
          <a:blip r:embed="rId3"/>
          <a:srcRect r="-1" b="8940"/>
          <a:stretch/>
        </p:blipFill>
        <p:spPr>
          <a:xfrm>
            <a:off x="778779" y="380770"/>
            <a:ext cx="2507107" cy="2811320"/>
          </a:xfrm>
          <a:prstGeom prst="rect">
            <a:avLst/>
          </a:prstGeom>
        </p:spPr>
      </p:pic>
      <p:pic>
        <p:nvPicPr>
          <p:cNvPr id="9" name="Picture 8">
            <a:extLst>
              <a:ext uri="{FF2B5EF4-FFF2-40B4-BE49-F238E27FC236}">
                <a16:creationId xmlns:a16="http://schemas.microsoft.com/office/drawing/2014/main" id="{C6EC89CF-D8DB-4BE0-8F8C-8880036F1BA6}"/>
              </a:ext>
            </a:extLst>
          </p:cNvPr>
          <p:cNvPicPr>
            <a:picLocks noChangeAspect="1"/>
          </p:cNvPicPr>
          <p:nvPr/>
        </p:nvPicPr>
        <p:blipFill rotWithShape="1">
          <a:blip r:embed="rId4"/>
          <a:srcRect r="-6" b="10319"/>
          <a:stretch/>
        </p:blipFill>
        <p:spPr>
          <a:xfrm>
            <a:off x="3544829" y="380769"/>
            <a:ext cx="2507982" cy="2811320"/>
          </a:xfrm>
          <a:prstGeom prst="rect">
            <a:avLst/>
          </a:prstGeom>
        </p:spPr>
      </p:pic>
      <p:pic>
        <p:nvPicPr>
          <p:cNvPr id="4" name="Picture 5" descr="Graphical user interface, text&#10;&#10;Description automatically generated">
            <a:extLst>
              <a:ext uri="{FF2B5EF4-FFF2-40B4-BE49-F238E27FC236}">
                <a16:creationId xmlns:a16="http://schemas.microsoft.com/office/drawing/2014/main" id="{4675180A-C0D4-4371-861A-12C38560A082}"/>
              </a:ext>
            </a:extLst>
          </p:cNvPr>
          <p:cNvPicPr>
            <a:picLocks noChangeAspect="1"/>
          </p:cNvPicPr>
          <p:nvPr/>
        </p:nvPicPr>
        <p:blipFill rotWithShape="1">
          <a:blip r:embed="rId5"/>
          <a:srcRect t="3225" r="-3" b="-3"/>
          <a:stretch/>
        </p:blipFill>
        <p:spPr>
          <a:xfrm>
            <a:off x="6259368" y="380769"/>
            <a:ext cx="2507982" cy="2811320"/>
          </a:xfrm>
          <a:prstGeom prst="rect">
            <a:avLst/>
          </a:prstGeom>
        </p:spPr>
      </p:pic>
      <p:pic>
        <p:nvPicPr>
          <p:cNvPr id="6" name="Picture 6" descr="Graphical user interface, website&#10;&#10;Description automatically generated">
            <a:extLst>
              <a:ext uri="{FF2B5EF4-FFF2-40B4-BE49-F238E27FC236}">
                <a16:creationId xmlns:a16="http://schemas.microsoft.com/office/drawing/2014/main" id="{BE332EB8-8154-4DEB-B459-90AE9F08495C}"/>
              </a:ext>
            </a:extLst>
          </p:cNvPr>
          <p:cNvPicPr>
            <a:picLocks noChangeAspect="1"/>
          </p:cNvPicPr>
          <p:nvPr/>
        </p:nvPicPr>
        <p:blipFill rotWithShape="1">
          <a:blip r:embed="rId6"/>
          <a:srcRect t="11219" r="1" b="3931"/>
          <a:stretch/>
        </p:blipFill>
        <p:spPr>
          <a:xfrm>
            <a:off x="8973905" y="380770"/>
            <a:ext cx="2515016" cy="2811320"/>
          </a:xfrm>
          <a:prstGeom prst="rect">
            <a:avLst/>
          </a:prstGeom>
        </p:spPr>
      </p:pic>
      <p:sp>
        <p:nvSpPr>
          <p:cNvPr id="80" name="Rectangle 79">
            <a:extLst>
              <a:ext uri="{FF2B5EF4-FFF2-40B4-BE49-F238E27FC236}">
                <a16:creationId xmlns:a16="http://schemas.microsoft.com/office/drawing/2014/main" id="{FE43805F-24A6-46A4-B19B-54F2834735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635346" y="5126067"/>
            <a:ext cx="219456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9E2335-122C-42F4-AA15-A2AF5BAA8E8C}"/>
              </a:ext>
            </a:extLst>
          </p:cNvPr>
          <p:cNvSpPr>
            <a:spLocks noGrp="1"/>
          </p:cNvSpPr>
          <p:nvPr>
            <p:ph idx="1"/>
          </p:nvPr>
        </p:nvSpPr>
        <p:spPr>
          <a:xfrm>
            <a:off x="4801206" y="4036725"/>
            <a:ext cx="7467011" cy="2468994"/>
          </a:xfrm>
        </p:spPr>
        <p:txBody>
          <a:bodyPr vert="horz" lIns="91440" tIns="45720" rIns="91440" bIns="45720" rtlCol="0" anchor="ctr">
            <a:noAutofit/>
          </a:bodyPr>
          <a:lstStyle/>
          <a:p>
            <a:pPr marL="0" indent="0">
              <a:buNone/>
            </a:pPr>
            <a:endParaRPr lang="en-US" sz="1400" dirty="0">
              <a:ea typeface="+mn-lt"/>
              <a:cs typeface="+mn-lt"/>
            </a:endParaRPr>
          </a:p>
          <a:p>
            <a:r>
              <a:rPr lang="en-US" sz="1400" dirty="0">
                <a:ea typeface="+mn-lt"/>
                <a:cs typeface="+mn-lt"/>
              </a:rPr>
              <a:t>Global surface temperature during 2001-2020 was 0.99 °C higher than 1850-1900  levels. Due to climate change, the area with high probability of wildfires could increase by up to 110%.</a:t>
            </a:r>
          </a:p>
          <a:p>
            <a:r>
              <a:rPr lang="en-US" sz="1400" dirty="0">
                <a:ea typeface="+mn-lt"/>
                <a:cs typeface="+mn-lt"/>
              </a:rPr>
              <a:t>Wildfire seasons have already become longer and harsher around the world. In 2019 and 2020, extreme wildfires burned in the Amazon, Alaska, Australia, California, Europe, Indonesia and Russia. </a:t>
            </a:r>
          </a:p>
          <a:p>
            <a:r>
              <a:rPr lang="en-US" sz="1400" dirty="0">
                <a:ea typeface="+mn-lt"/>
                <a:cs typeface="+mn-lt"/>
              </a:rPr>
              <a:t>Wildfires cause significant ecological, economic and social damages. They  are responsible for 5–8% of the 3.3 million annual premature deaths due to poor air quality are a major source of GHG emissions and forest destruction, and increase the impacts of post-fire floods.</a:t>
            </a:r>
          </a:p>
          <a:p>
            <a:r>
              <a:rPr lang="en-US" sz="1400" dirty="0">
                <a:ea typeface="+mn-lt"/>
                <a:cs typeface="+mn-lt"/>
              </a:rPr>
              <a:t>Extreme wildfires are a result of adverse weather conditions (aggravated by climate change), and poor planning and preparedness. It is widely understood that about less than 10% of wildfires result in more than 90% of the total area burned annually.</a:t>
            </a:r>
          </a:p>
          <a:p>
            <a:r>
              <a:rPr lang="en-US" sz="1400" dirty="0">
                <a:ea typeface="+mn-lt"/>
                <a:cs typeface="+mn-lt"/>
              </a:rPr>
              <a:t>The impacts of extreme wildfires can be prevented and/or significantly reduced with the right fire-smart approaches.</a:t>
            </a:r>
            <a:endParaRPr lang="en-US" sz="1400" dirty="0">
              <a:cs typeface="Calibri"/>
            </a:endParaRPr>
          </a:p>
          <a:p>
            <a:endParaRPr lang="en-US" sz="1400" dirty="0">
              <a:cs typeface="Calibri"/>
            </a:endParaRPr>
          </a:p>
        </p:txBody>
      </p:sp>
    </p:spTree>
    <p:extLst>
      <p:ext uri="{BB962C8B-B14F-4D97-AF65-F5344CB8AC3E}">
        <p14:creationId xmlns:p14="http://schemas.microsoft.com/office/powerpoint/2010/main" val="2148127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mountain, tree, outdoor, valley&#10;&#10;Description automatically generated">
            <a:extLst>
              <a:ext uri="{FF2B5EF4-FFF2-40B4-BE49-F238E27FC236}">
                <a16:creationId xmlns:a16="http://schemas.microsoft.com/office/drawing/2014/main" id="{B9A3B2F3-1094-4329-B325-F7964FF79DF8}"/>
              </a:ext>
            </a:extLst>
          </p:cNvPr>
          <p:cNvPicPr>
            <a:picLocks noChangeAspect="1"/>
          </p:cNvPicPr>
          <p:nvPr/>
        </p:nvPicPr>
        <p:blipFill rotWithShape="1">
          <a:blip r:embed="rId3"/>
          <a:srcRect r="65" b="78"/>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D81358-C3CB-4597-9291-836421D0302A}"/>
              </a:ext>
            </a:extLst>
          </p:cNvPr>
          <p:cNvSpPr>
            <a:spLocks noGrp="1"/>
          </p:cNvSpPr>
          <p:nvPr>
            <p:ph type="title"/>
          </p:nvPr>
        </p:nvSpPr>
        <p:spPr>
          <a:xfrm>
            <a:off x="371094" y="1161288"/>
            <a:ext cx="3438144" cy="1124712"/>
          </a:xfrm>
        </p:spPr>
        <p:txBody>
          <a:bodyPr anchor="b">
            <a:normAutofit/>
          </a:bodyPr>
          <a:lstStyle/>
          <a:p>
            <a:r>
              <a:rPr lang="en-US" sz="2800" b="1" dirty="0">
                <a:cs typeface="Calibri Light"/>
              </a:rPr>
              <a:t>Preparedness</a:t>
            </a:r>
            <a:endParaRPr lang="en-US" sz="2800" b="1" dirty="0"/>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680CD05-3850-48E8-AAC5-E2553CC0603F}"/>
              </a:ext>
            </a:extLst>
          </p:cNvPr>
          <p:cNvSpPr>
            <a:spLocks noGrp="1"/>
          </p:cNvSpPr>
          <p:nvPr>
            <p:ph idx="1"/>
          </p:nvPr>
        </p:nvSpPr>
        <p:spPr>
          <a:xfrm>
            <a:off x="0" y="2616404"/>
            <a:ext cx="6914415" cy="3976306"/>
          </a:xfrm>
        </p:spPr>
        <p:txBody>
          <a:bodyPr vert="horz" lIns="91440" tIns="45720" rIns="91440" bIns="45720" rtlCol="0" anchor="t">
            <a:noAutofit/>
          </a:bodyPr>
          <a:lstStyle/>
          <a:p>
            <a:r>
              <a:rPr lang="en-US" sz="1500" b="1" dirty="0">
                <a:ea typeface="+mn-lt"/>
                <a:cs typeface="+mn-lt"/>
              </a:rPr>
              <a:t>Identification of Incident Management structures:</a:t>
            </a:r>
            <a:r>
              <a:rPr lang="en-US" sz="1500" dirty="0">
                <a:ea typeface="+mn-lt"/>
                <a:cs typeface="+mn-lt"/>
              </a:rPr>
              <a:t> to strengthen coordination between agencies and vertical levels of government (State-Province- Municipal/ Local) and non-government agencies before, during and after major disaster events</a:t>
            </a:r>
          </a:p>
          <a:p>
            <a:r>
              <a:rPr lang="en-US" sz="1500" b="1" dirty="0">
                <a:ea typeface="+mn-lt"/>
                <a:cs typeface="+mn-lt"/>
              </a:rPr>
              <a:t>Fire Danger Rating System and Early Warning System: </a:t>
            </a:r>
            <a:r>
              <a:rPr lang="en-US" sz="1500" dirty="0">
                <a:ea typeface="+mn-lt"/>
                <a:cs typeface="+mn-lt"/>
              </a:rPr>
              <a:t> OGM has indicated its intent to progress with development of a Turkey specific fire danger rating system</a:t>
            </a:r>
            <a:endParaRPr lang="en-US" sz="1500" dirty="0">
              <a:cs typeface="Calibri"/>
            </a:endParaRPr>
          </a:p>
          <a:p>
            <a:r>
              <a:rPr lang="en-US" sz="1500" b="1" dirty="0">
                <a:ea typeface="+mn-lt"/>
                <a:cs typeface="+mn-lt"/>
              </a:rPr>
              <a:t>Legislation: </a:t>
            </a:r>
            <a:r>
              <a:rPr lang="en-US" sz="1500" dirty="0">
                <a:ea typeface="+mn-lt"/>
                <a:cs typeface="+mn-lt"/>
              </a:rPr>
              <a:t>a</a:t>
            </a:r>
            <a:r>
              <a:rPr lang="en-US" sz="1500" b="1" dirty="0">
                <a:ea typeface="+mn-lt"/>
                <a:cs typeface="+mn-lt"/>
              </a:rPr>
              <a:t> </a:t>
            </a:r>
            <a:r>
              <a:rPr lang="en-US" sz="1500" dirty="0">
                <a:ea typeface="+mn-lt"/>
                <a:cs typeface="+mn-lt"/>
              </a:rPr>
              <a:t>review and consolidation of fire legislation to specify how to assist with fire management activities and identify responsibility for supplying areas with appropriate equipment   </a:t>
            </a:r>
          </a:p>
          <a:p>
            <a:r>
              <a:rPr lang="en-US" sz="1500" b="1" dirty="0">
                <a:ea typeface="+mn-lt"/>
                <a:cs typeface="+mn-lt"/>
              </a:rPr>
              <a:t>Road and Trail Maintenance and Construction:</a:t>
            </a:r>
            <a:r>
              <a:rPr lang="en-US" sz="1500" dirty="0">
                <a:ea typeface="+mn-lt"/>
                <a:cs typeface="+mn-lt"/>
              </a:rPr>
              <a:t> ensure forest roads and fire trails are free of shrub and tree vegetation to provide a more robust fire break and enable access for all forestry operations including fire management </a:t>
            </a:r>
          </a:p>
          <a:p>
            <a:r>
              <a:rPr lang="en-US" sz="1500" b="1" dirty="0">
                <a:ea typeface="+mn-lt"/>
                <a:cs typeface="+mn-lt"/>
              </a:rPr>
              <a:t>Assess water supplies:</a:t>
            </a:r>
            <a:r>
              <a:rPr lang="en-US" sz="1500" dirty="0">
                <a:ea typeface="+mn-lt"/>
                <a:cs typeface="+mn-lt"/>
              </a:rPr>
              <a:t> in elevated and dissected terrain and construct static water supplies (dams, ponds, pools) for fire vehicles to avoid traveling far distances to the water supply</a:t>
            </a:r>
          </a:p>
          <a:p>
            <a:r>
              <a:rPr lang="en-US" sz="1500" b="1" dirty="0">
                <a:ea typeface="+mn-lt"/>
                <a:cs typeface="+mn-lt"/>
              </a:rPr>
              <a:t>Community Fire Strips : </a:t>
            </a:r>
            <a:r>
              <a:rPr lang="en-US" sz="1500" dirty="0">
                <a:ea typeface="+mn-lt"/>
                <a:cs typeface="+mn-lt"/>
              </a:rPr>
              <a:t>establishment and maintenance of protection strips or between forest lands and community lands</a:t>
            </a:r>
            <a:endParaRPr lang="en-US" sz="1500" dirty="0">
              <a:cs typeface="Calibri" panose="020F0502020204030204"/>
            </a:endParaRPr>
          </a:p>
          <a:p>
            <a:endParaRPr lang="en-US" sz="1500" dirty="0">
              <a:ea typeface="+mn-lt"/>
              <a:cs typeface="+mn-lt"/>
            </a:endParaRPr>
          </a:p>
          <a:p>
            <a:pPr marL="0" indent="0">
              <a:buNone/>
            </a:pPr>
            <a:r>
              <a:rPr lang="en-US" sz="1500" dirty="0">
                <a:ea typeface="+mn-lt"/>
                <a:cs typeface="+mn-lt"/>
              </a:rPr>
              <a:t/>
            </a:r>
            <a:br>
              <a:rPr lang="en-US" sz="1500" dirty="0">
                <a:ea typeface="+mn-lt"/>
                <a:cs typeface="+mn-lt"/>
              </a:rPr>
            </a:br>
            <a:endParaRPr lang="en-US" sz="1500" dirty="0">
              <a:cs typeface="Calibri"/>
            </a:endParaRPr>
          </a:p>
          <a:p>
            <a:endParaRPr lang="en-US" sz="1500" dirty="0">
              <a:cs typeface="Calibri"/>
            </a:endParaRPr>
          </a:p>
          <a:p>
            <a:endParaRPr lang="en-US" sz="1500" dirty="0">
              <a:cs typeface="Calibri"/>
            </a:endParaRPr>
          </a:p>
          <a:p>
            <a:endParaRPr lang="en-US" sz="1500" dirty="0">
              <a:cs typeface="Calibri"/>
            </a:endParaRPr>
          </a:p>
        </p:txBody>
      </p:sp>
      <p:sp>
        <p:nvSpPr>
          <p:cNvPr id="9" name="Rectangle 8" descr="Hierarchy">
            <a:extLst>
              <a:ext uri="{FF2B5EF4-FFF2-40B4-BE49-F238E27FC236}">
                <a16:creationId xmlns:a16="http://schemas.microsoft.com/office/drawing/2014/main" id="{488E8DED-DE63-4B0C-A39E-A631FD79A330}"/>
              </a:ext>
            </a:extLst>
          </p:cNvPr>
          <p:cNvSpPr/>
          <p:nvPr/>
        </p:nvSpPr>
        <p:spPr>
          <a:xfrm>
            <a:off x="335045" y="90488"/>
            <a:ext cx="753046" cy="753046"/>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2855002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outdoor, person&#10;&#10;Description automatically generated">
            <a:extLst>
              <a:ext uri="{FF2B5EF4-FFF2-40B4-BE49-F238E27FC236}">
                <a16:creationId xmlns:a16="http://schemas.microsoft.com/office/drawing/2014/main" id="{CB4BF4D0-A9EA-47A0-BC09-2E05642C5234}"/>
              </a:ext>
            </a:extLst>
          </p:cNvPr>
          <p:cNvPicPr>
            <a:picLocks noChangeAspect="1"/>
          </p:cNvPicPr>
          <p:nvPr/>
        </p:nvPicPr>
        <p:blipFill rotWithShape="1">
          <a:blip r:embed="rId3"/>
          <a:srcRect r="-43"/>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9678BD-D935-4FF0-AED7-D262C108AEC4}"/>
              </a:ext>
            </a:extLst>
          </p:cNvPr>
          <p:cNvSpPr>
            <a:spLocks noGrp="1"/>
          </p:cNvSpPr>
          <p:nvPr>
            <p:ph type="title"/>
          </p:nvPr>
        </p:nvSpPr>
        <p:spPr>
          <a:xfrm>
            <a:off x="371094" y="1161288"/>
            <a:ext cx="3438144" cy="1124712"/>
          </a:xfrm>
        </p:spPr>
        <p:txBody>
          <a:bodyPr anchor="b">
            <a:normAutofit/>
          </a:bodyPr>
          <a:lstStyle/>
          <a:p>
            <a:r>
              <a:rPr lang="en-US" sz="2800" b="1" dirty="0">
                <a:cs typeface="Calibri Light"/>
              </a:rPr>
              <a:t>Response</a:t>
            </a:r>
            <a:endParaRPr lang="en-US" sz="2800" b="1" dirty="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4285509-5F91-4D27-8D2A-EA799476B298}"/>
              </a:ext>
            </a:extLst>
          </p:cNvPr>
          <p:cNvSpPr>
            <a:spLocks noGrp="1"/>
          </p:cNvSpPr>
          <p:nvPr>
            <p:ph idx="1"/>
          </p:nvPr>
        </p:nvSpPr>
        <p:spPr>
          <a:xfrm>
            <a:off x="38585" y="2718054"/>
            <a:ext cx="6581908" cy="2923794"/>
          </a:xfrm>
        </p:spPr>
        <p:txBody>
          <a:bodyPr vert="horz" lIns="91440" tIns="45720" rIns="91440" bIns="45720" rtlCol="0" anchor="t">
            <a:noAutofit/>
          </a:bodyPr>
          <a:lstStyle/>
          <a:p>
            <a:pPr marL="0" indent="0">
              <a:buNone/>
            </a:pPr>
            <a:r>
              <a:rPr lang="en-US" sz="2000" b="1" dirty="0">
                <a:ea typeface="+mn-lt"/>
                <a:cs typeface="+mn-lt"/>
              </a:rPr>
              <a:t>Provision of plant and equipment: </a:t>
            </a:r>
            <a:r>
              <a:rPr lang="en-US" sz="2000" dirty="0">
                <a:ea typeface="+mn-lt"/>
                <a:cs typeface="+mn-lt"/>
              </a:rPr>
              <a:t>assessment of</a:t>
            </a:r>
            <a:r>
              <a:rPr lang="en-US" sz="2000" b="1" dirty="0">
                <a:ea typeface="+mn-lt"/>
                <a:cs typeface="+mn-lt"/>
              </a:rPr>
              <a:t> </a:t>
            </a:r>
            <a:r>
              <a:rPr lang="en-US" sz="2000" dirty="0">
                <a:ea typeface="+mn-lt"/>
                <a:cs typeface="+mn-lt"/>
              </a:rPr>
              <a:t>appropriate firefighting equipment that enables government agencies, communities, and civil society organizations to have an effective response to unwanted fires including:</a:t>
            </a:r>
          </a:p>
          <a:p>
            <a:pPr lvl="1"/>
            <a:r>
              <a:rPr lang="en-US" sz="2000" dirty="0">
                <a:ea typeface="+mn-lt"/>
                <a:cs typeface="+mn-lt"/>
              </a:rPr>
              <a:t>fire rakes </a:t>
            </a:r>
          </a:p>
          <a:p>
            <a:pPr lvl="1"/>
            <a:r>
              <a:rPr lang="en-US" sz="2000" dirty="0">
                <a:ea typeface="+mn-lt"/>
                <a:cs typeface="+mn-lt"/>
              </a:rPr>
              <a:t>personal protective equipment</a:t>
            </a:r>
          </a:p>
          <a:p>
            <a:pPr lvl="1"/>
            <a:r>
              <a:rPr lang="en-US" sz="2000" dirty="0">
                <a:ea typeface="+mn-lt"/>
                <a:cs typeface="+mn-lt"/>
              </a:rPr>
              <a:t>knapsack spray</a:t>
            </a:r>
          </a:p>
          <a:p>
            <a:pPr lvl="1"/>
            <a:r>
              <a:rPr lang="en-US" sz="2000" dirty="0">
                <a:ea typeface="+mn-lt"/>
                <a:cs typeface="+mn-lt"/>
              </a:rPr>
              <a:t>communication facilities </a:t>
            </a:r>
          </a:p>
          <a:p>
            <a:pPr lvl="1"/>
            <a:r>
              <a:rPr lang="en-US" sz="2000" dirty="0">
                <a:ea typeface="+mn-lt"/>
                <a:cs typeface="+mn-lt"/>
              </a:rPr>
              <a:t>personal protective equipment for “community based” firefighters, a supply of firefighting hand tools </a:t>
            </a:r>
          </a:p>
          <a:p>
            <a:pPr lvl="1"/>
            <a:r>
              <a:rPr lang="en-US" sz="2000" dirty="0">
                <a:ea typeface="+mn-lt"/>
                <a:cs typeface="+mn-lt"/>
              </a:rPr>
              <a:t>first aid supplies</a:t>
            </a:r>
          </a:p>
          <a:p>
            <a:pPr lvl="1"/>
            <a:r>
              <a:rPr lang="en-US" sz="2000" dirty="0">
                <a:ea typeface="+mn-lt"/>
                <a:cs typeface="+mn-lt"/>
              </a:rPr>
              <a:t>suitable response vehicles</a:t>
            </a:r>
          </a:p>
          <a:p>
            <a:pPr marL="0" lvl="1" indent="0">
              <a:buNone/>
            </a:pPr>
            <a:r>
              <a:rPr lang="en-US" sz="2000" b="1" dirty="0">
                <a:ea typeface="+mn-lt"/>
                <a:cs typeface="+mn-lt"/>
              </a:rPr>
              <a:t>Community and Municipal Forest Fire Response Plans</a:t>
            </a:r>
          </a:p>
        </p:txBody>
      </p:sp>
      <p:sp>
        <p:nvSpPr>
          <p:cNvPr id="10" name="Rectangle 9" descr="Flammable">
            <a:extLst>
              <a:ext uri="{FF2B5EF4-FFF2-40B4-BE49-F238E27FC236}">
                <a16:creationId xmlns:a16="http://schemas.microsoft.com/office/drawing/2014/main" id="{0CBFDEED-FF2D-4C92-87F0-61374171D231}"/>
              </a:ext>
            </a:extLst>
          </p:cNvPr>
          <p:cNvSpPr/>
          <p:nvPr/>
        </p:nvSpPr>
        <p:spPr>
          <a:xfrm>
            <a:off x="335045" y="90488"/>
            <a:ext cx="753046" cy="753046"/>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933360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830FF7-9EDC-4B10-AFBB-CADB4B8B50E5}"/>
              </a:ext>
            </a:extLst>
          </p:cNvPr>
          <p:cNvSpPr>
            <a:spLocks noGrp="1"/>
          </p:cNvSpPr>
          <p:nvPr>
            <p:ph type="title"/>
          </p:nvPr>
        </p:nvSpPr>
        <p:spPr>
          <a:xfrm>
            <a:off x="371094" y="1161288"/>
            <a:ext cx="3438144" cy="1124712"/>
          </a:xfrm>
        </p:spPr>
        <p:txBody>
          <a:bodyPr anchor="b">
            <a:normAutofit/>
          </a:bodyPr>
          <a:lstStyle/>
          <a:p>
            <a:r>
              <a:rPr lang="en-US" sz="2800" b="1" dirty="0">
                <a:cs typeface="Calibri Light"/>
              </a:rPr>
              <a:t>Recovery</a:t>
            </a:r>
            <a:endParaRPr lang="en-US" sz="2800" b="1" dirty="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FDCA087-9C42-4F11-9D5E-A99B826680ED}"/>
              </a:ext>
            </a:extLst>
          </p:cNvPr>
          <p:cNvSpPr>
            <a:spLocks noGrp="1"/>
          </p:cNvSpPr>
          <p:nvPr>
            <p:ph idx="1"/>
          </p:nvPr>
        </p:nvSpPr>
        <p:spPr>
          <a:xfrm>
            <a:off x="390886" y="2718054"/>
            <a:ext cx="4250386" cy="3722220"/>
          </a:xfrm>
        </p:spPr>
        <p:txBody>
          <a:bodyPr vert="horz" lIns="91440" tIns="45720" rIns="91440" bIns="45720" rtlCol="0" anchor="t">
            <a:noAutofit/>
          </a:bodyPr>
          <a:lstStyle/>
          <a:p>
            <a:r>
              <a:rPr lang="en-US" sz="2000" b="1" dirty="0">
                <a:ea typeface="+mn-lt"/>
                <a:cs typeface="+mn-lt"/>
              </a:rPr>
              <a:t>Re-establishment of burnt forest: </a:t>
            </a:r>
            <a:r>
              <a:rPr lang="en-US" sz="2000" dirty="0">
                <a:ea typeface="+mn-lt"/>
                <a:cs typeface="+mn-lt"/>
              </a:rPr>
              <a:t>monitor development of forest regeneration to ensure native plants/animals recover and unwanted species do not dominate, promote species change, watershed management</a:t>
            </a:r>
          </a:p>
          <a:p>
            <a:r>
              <a:rPr lang="en-US" sz="2000" b="1" dirty="0">
                <a:ea typeface="+mn-lt"/>
                <a:cs typeface="+mn-lt"/>
              </a:rPr>
              <a:t>Forest Fire Investigation: </a:t>
            </a:r>
            <a:r>
              <a:rPr lang="en-US" sz="2000" dirty="0">
                <a:ea typeface="+mn-lt"/>
                <a:cs typeface="+mn-lt"/>
              </a:rPr>
              <a:t>debriefing following fires to identify any shortfalls in operating procedures</a:t>
            </a:r>
          </a:p>
          <a:p>
            <a:r>
              <a:rPr lang="en-US" sz="2000" b="1" dirty="0">
                <a:ea typeface="+mn-lt"/>
                <a:cs typeface="+mn-lt"/>
              </a:rPr>
              <a:t>Post-fire reviews: </a:t>
            </a:r>
            <a:r>
              <a:rPr lang="en-US" sz="2000" dirty="0">
                <a:ea typeface="+mn-lt"/>
                <a:cs typeface="+mn-lt"/>
              </a:rPr>
              <a:t>to identify what worked and what didn’t</a:t>
            </a:r>
          </a:p>
          <a:p>
            <a:endParaRPr lang="en-US" sz="1400" b="1" dirty="0">
              <a:ea typeface="+mn-lt"/>
              <a:cs typeface="+mn-lt"/>
            </a:endParaRPr>
          </a:p>
        </p:txBody>
      </p:sp>
      <p:sp>
        <p:nvSpPr>
          <p:cNvPr id="6" name="TextBox 5">
            <a:extLst>
              <a:ext uri="{FF2B5EF4-FFF2-40B4-BE49-F238E27FC236}">
                <a16:creationId xmlns:a16="http://schemas.microsoft.com/office/drawing/2014/main" id="{300D4A3B-D8AA-4F2E-8B90-772AB2CFE9CC}"/>
              </a:ext>
            </a:extLst>
          </p:cNvPr>
          <p:cNvSpPr txBox="1"/>
          <p:nvPr/>
        </p:nvSpPr>
        <p:spPr>
          <a:xfrm>
            <a:off x="5735783" y="5278582"/>
            <a:ext cx="598516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One month after the forest fires in Antalya province, wild horses who fled their habitat are back in the </a:t>
            </a:r>
            <a:r>
              <a:rPr lang="en-US" err="1">
                <a:ea typeface="+mn-lt"/>
                <a:cs typeface="+mn-lt"/>
              </a:rPr>
              <a:t>Eynif</a:t>
            </a:r>
            <a:r>
              <a:rPr lang="en-US" dirty="0">
                <a:ea typeface="+mn-lt"/>
                <a:cs typeface="+mn-lt"/>
              </a:rPr>
              <a:t> Plain Source: </a:t>
            </a:r>
            <a:r>
              <a:rPr lang="en-US" i="1" dirty="0">
                <a:ea typeface="+mn-lt"/>
                <a:cs typeface="+mn-lt"/>
              </a:rPr>
              <a:t>Daily Sabah</a:t>
            </a:r>
            <a:endParaRPr lang="en-US" dirty="0">
              <a:cs typeface="Calibri" panose="020F0502020204030204"/>
            </a:endParaRPr>
          </a:p>
        </p:txBody>
      </p:sp>
      <p:pic>
        <p:nvPicPr>
          <p:cNvPr id="7" name="Picture 7">
            <a:extLst>
              <a:ext uri="{FF2B5EF4-FFF2-40B4-BE49-F238E27FC236}">
                <a16:creationId xmlns:a16="http://schemas.microsoft.com/office/drawing/2014/main" id="{96AEFB1E-1374-4936-B8E2-36E1EC1A5B48}"/>
              </a:ext>
            </a:extLst>
          </p:cNvPr>
          <p:cNvPicPr>
            <a:picLocks noChangeAspect="1"/>
          </p:cNvPicPr>
          <p:nvPr/>
        </p:nvPicPr>
        <p:blipFill>
          <a:blip r:embed="rId3"/>
          <a:stretch>
            <a:fillRect/>
          </a:stretch>
        </p:blipFill>
        <p:spPr>
          <a:xfrm>
            <a:off x="5735782" y="1155593"/>
            <a:ext cx="5999017" cy="4034194"/>
          </a:xfrm>
          <a:prstGeom prst="rect">
            <a:avLst/>
          </a:prstGeom>
        </p:spPr>
      </p:pic>
      <p:sp>
        <p:nvSpPr>
          <p:cNvPr id="10" name="Rectangle 9" descr="Firefighter">
            <a:extLst>
              <a:ext uri="{FF2B5EF4-FFF2-40B4-BE49-F238E27FC236}">
                <a16:creationId xmlns:a16="http://schemas.microsoft.com/office/drawing/2014/main" id="{499B4B5D-BC3B-4106-9CCE-D545D15E4925}"/>
              </a:ext>
            </a:extLst>
          </p:cNvPr>
          <p:cNvSpPr/>
          <p:nvPr/>
        </p:nvSpPr>
        <p:spPr>
          <a:xfrm>
            <a:off x="322612" y="90488"/>
            <a:ext cx="753046" cy="753046"/>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2851355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CCA4C-EFAC-446B-AF14-4712A17619CA}"/>
              </a:ext>
            </a:extLst>
          </p:cNvPr>
          <p:cNvSpPr>
            <a:spLocks noGrp="1"/>
          </p:cNvSpPr>
          <p:nvPr>
            <p:ph type="title"/>
          </p:nvPr>
        </p:nvSpPr>
        <p:spPr>
          <a:xfrm>
            <a:off x="198541" y="3111740"/>
            <a:ext cx="3438939" cy="3203471"/>
          </a:xfrm>
          <a:prstGeom prst="ellipse">
            <a:avLst/>
          </a:prstGeom>
          <a:solidFill>
            <a:schemeClr val="accent2"/>
          </a:solidFill>
          <a:ln w="174625" cmpd="thinThick">
            <a:solidFill>
              <a:schemeClr val="tx1">
                <a:lumMod val="85000"/>
                <a:lumOff val="15000"/>
              </a:schemeClr>
            </a:solidFill>
          </a:ln>
        </p:spPr>
        <p:txBody>
          <a:bodyPr vert="horz" lIns="91440" tIns="45720" rIns="91440" bIns="45720" rtlCol="0" anchor="ctr">
            <a:normAutofit fontScale="90000"/>
          </a:bodyPr>
          <a:lstStyle/>
          <a:p>
            <a:pPr algn="ctr"/>
            <a:r>
              <a:rPr lang="en-US" sz="3200" kern="1200" dirty="0">
                <a:solidFill>
                  <a:schemeClr val="bg1"/>
                </a:solidFill>
                <a:latin typeface="+mj-lt"/>
                <a:ea typeface="+mj-ea"/>
                <a:cs typeface="+mj-cs"/>
              </a:rPr>
              <a:t>Forest Fire Partnerships:</a:t>
            </a:r>
            <a:br>
              <a:rPr lang="en-US" sz="3200" kern="1200" dirty="0">
                <a:solidFill>
                  <a:schemeClr val="bg1"/>
                </a:solidFill>
                <a:latin typeface="+mj-lt"/>
                <a:ea typeface="+mj-ea"/>
                <a:cs typeface="+mj-cs"/>
              </a:rPr>
            </a:br>
            <a:r>
              <a:rPr lang="en-US" sz="2600" kern="1200" dirty="0">
                <a:solidFill>
                  <a:schemeClr val="bg1"/>
                </a:solidFill>
                <a:latin typeface="+mj-lt"/>
                <a:ea typeface="+mj-ea"/>
                <a:cs typeface="+mj-cs"/>
              </a:rPr>
              <a:t/>
            </a:r>
            <a:br>
              <a:rPr lang="en-US" sz="2600" kern="1200" dirty="0">
                <a:solidFill>
                  <a:schemeClr val="bg1"/>
                </a:solidFill>
                <a:latin typeface="+mj-lt"/>
                <a:ea typeface="+mj-ea"/>
                <a:cs typeface="+mj-cs"/>
              </a:rPr>
            </a:br>
            <a:r>
              <a:rPr lang="en-US" sz="2700" dirty="0">
                <a:solidFill>
                  <a:schemeClr val="bg1"/>
                </a:solidFill>
              </a:rPr>
              <a:t>G</a:t>
            </a:r>
            <a:r>
              <a:rPr lang="en-US" sz="2700" kern="1200" dirty="0">
                <a:solidFill>
                  <a:schemeClr val="bg1"/>
                </a:solidFill>
                <a:latin typeface="+mj-lt"/>
                <a:ea typeface="+mj-ea"/>
                <a:cs typeface="+mj-cs"/>
              </a:rPr>
              <a:t>etting everyone ready for the next fire!</a:t>
            </a:r>
          </a:p>
        </p:txBody>
      </p:sp>
      <p:graphicFrame>
        <p:nvGraphicFramePr>
          <p:cNvPr id="4" name="Content Placeholder 3">
            <a:extLst>
              <a:ext uri="{FF2B5EF4-FFF2-40B4-BE49-F238E27FC236}">
                <a16:creationId xmlns:a16="http://schemas.microsoft.com/office/drawing/2014/main" id="{A5C44A0E-7766-4D4A-9F4A-9236D3E719AE}"/>
              </a:ext>
            </a:extLst>
          </p:cNvPr>
          <p:cNvGraphicFramePr>
            <a:graphicFrameLocks noGrp="1"/>
          </p:cNvGraphicFramePr>
          <p:nvPr>
            <p:ph idx="1"/>
            <p:extLst>
              <p:ext uri="{D42A27DB-BD31-4B8C-83A1-F6EECF244321}">
                <p14:modId xmlns:p14="http://schemas.microsoft.com/office/powerpoint/2010/main" val="2511398406"/>
              </p:ext>
            </p:extLst>
          </p:nvPr>
        </p:nvGraphicFramePr>
        <p:xfrm>
          <a:off x="3836021" y="170286"/>
          <a:ext cx="7872760" cy="6281976"/>
        </p:xfrm>
        <a:graphic>
          <a:graphicData uri="http://schemas.openxmlformats.org/drawingml/2006/table">
            <a:tbl>
              <a:tblPr firstRow="1" firstCol="1" bandRow="1">
                <a:tableStyleId>{9DCAF9ED-07DC-4A11-8D7F-57B35C25682E}</a:tableStyleId>
              </a:tblPr>
              <a:tblGrid>
                <a:gridCol w="1914157">
                  <a:extLst>
                    <a:ext uri="{9D8B030D-6E8A-4147-A177-3AD203B41FA5}">
                      <a16:colId xmlns:a16="http://schemas.microsoft.com/office/drawing/2014/main" val="2256331313"/>
                    </a:ext>
                  </a:extLst>
                </a:gridCol>
                <a:gridCol w="2002054">
                  <a:extLst>
                    <a:ext uri="{9D8B030D-6E8A-4147-A177-3AD203B41FA5}">
                      <a16:colId xmlns:a16="http://schemas.microsoft.com/office/drawing/2014/main" val="3441579314"/>
                    </a:ext>
                  </a:extLst>
                </a:gridCol>
                <a:gridCol w="2042392">
                  <a:extLst>
                    <a:ext uri="{9D8B030D-6E8A-4147-A177-3AD203B41FA5}">
                      <a16:colId xmlns:a16="http://schemas.microsoft.com/office/drawing/2014/main" val="2694796756"/>
                    </a:ext>
                  </a:extLst>
                </a:gridCol>
                <a:gridCol w="1914157">
                  <a:extLst>
                    <a:ext uri="{9D8B030D-6E8A-4147-A177-3AD203B41FA5}">
                      <a16:colId xmlns:a16="http://schemas.microsoft.com/office/drawing/2014/main" val="4200521266"/>
                    </a:ext>
                  </a:extLst>
                </a:gridCol>
              </a:tblGrid>
              <a:tr h="388219">
                <a:tc>
                  <a:txBody>
                    <a:bodyPr/>
                    <a:lstStyle/>
                    <a:p>
                      <a:pPr marL="0" marR="0" algn="ctr">
                        <a:lnSpc>
                          <a:spcPct val="107000"/>
                        </a:lnSpc>
                        <a:spcBef>
                          <a:spcPts val="0"/>
                        </a:spcBef>
                        <a:spcAft>
                          <a:spcPts val="0"/>
                        </a:spcAft>
                      </a:pPr>
                      <a:r>
                        <a:rPr lang="en-US" sz="1600" b="1" cap="none" spc="0" dirty="0">
                          <a:solidFill>
                            <a:schemeClr val="tx1"/>
                          </a:solidFill>
                          <a:effectLst/>
                        </a:rPr>
                        <a:t>PREVENTION</a:t>
                      </a:r>
                      <a:endParaRPr lang="en-US" sz="16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tc>
                  <a:txBody>
                    <a:bodyPr/>
                    <a:lstStyle/>
                    <a:p>
                      <a:pPr marL="0" marR="0" algn="ctr">
                        <a:lnSpc>
                          <a:spcPct val="107000"/>
                        </a:lnSpc>
                        <a:spcBef>
                          <a:spcPts val="0"/>
                        </a:spcBef>
                        <a:spcAft>
                          <a:spcPts val="0"/>
                        </a:spcAft>
                      </a:pPr>
                      <a:r>
                        <a:rPr lang="en-US" sz="1600" b="1" cap="none" spc="0" dirty="0">
                          <a:solidFill>
                            <a:schemeClr val="tx1"/>
                          </a:solidFill>
                          <a:effectLst/>
                        </a:rPr>
                        <a:t>PREPAREDNESS</a:t>
                      </a:r>
                      <a:endParaRPr lang="en-US" sz="16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tc>
                  <a:txBody>
                    <a:bodyPr/>
                    <a:lstStyle/>
                    <a:p>
                      <a:pPr marL="0" marR="0" algn="ctr">
                        <a:lnSpc>
                          <a:spcPct val="107000"/>
                        </a:lnSpc>
                        <a:spcBef>
                          <a:spcPts val="0"/>
                        </a:spcBef>
                        <a:spcAft>
                          <a:spcPts val="0"/>
                        </a:spcAft>
                      </a:pPr>
                      <a:r>
                        <a:rPr lang="en-US" sz="1600" b="1" cap="none" spc="0" dirty="0">
                          <a:solidFill>
                            <a:schemeClr val="tx1"/>
                          </a:solidFill>
                          <a:effectLst/>
                        </a:rPr>
                        <a:t>RESPONSE</a:t>
                      </a:r>
                      <a:endParaRPr lang="en-US" sz="16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tc>
                  <a:txBody>
                    <a:bodyPr/>
                    <a:lstStyle/>
                    <a:p>
                      <a:pPr marL="0" marR="0" algn="ctr">
                        <a:lnSpc>
                          <a:spcPct val="107000"/>
                        </a:lnSpc>
                        <a:spcBef>
                          <a:spcPts val="0"/>
                        </a:spcBef>
                        <a:spcAft>
                          <a:spcPts val="0"/>
                        </a:spcAft>
                      </a:pPr>
                      <a:r>
                        <a:rPr lang="en-US" sz="1600" b="1" cap="none" spc="0" dirty="0">
                          <a:solidFill>
                            <a:schemeClr val="tx1"/>
                          </a:solidFill>
                          <a:effectLst/>
                        </a:rPr>
                        <a:t>RECOVERY</a:t>
                      </a:r>
                      <a:endParaRPr lang="en-US" sz="16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extLst>
                  <a:ext uri="{0D108BD9-81ED-4DB2-BD59-A6C34878D82A}">
                    <a16:rowId xmlns:a16="http://schemas.microsoft.com/office/drawing/2014/main" val="2397568576"/>
                  </a:ext>
                </a:extLst>
              </a:tr>
              <a:tr h="1118314">
                <a:tc>
                  <a:txBody>
                    <a:bodyPr/>
                    <a:lstStyle/>
                    <a:p>
                      <a:pPr marL="0" marR="0" algn="l">
                        <a:lnSpc>
                          <a:spcPct val="107000"/>
                        </a:lnSpc>
                        <a:spcBef>
                          <a:spcPts val="0"/>
                        </a:spcBef>
                        <a:spcAft>
                          <a:spcPts val="0"/>
                        </a:spcAft>
                      </a:pPr>
                      <a:r>
                        <a:rPr lang="en-US" sz="1600" b="0" cap="none" spc="0" dirty="0">
                          <a:solidFill>
                            <a:schemeClr val="tx1"/>
                          </a:solidFill>
                          <a:effectLst/>
                        </a:rPr>
                        <a:t>Fuel load management</a:t>
                      </a:r>
                    </a:p>
                    <a:p>
                      <a:pPr marL="342900" marR="0" lvl="0" indent="-342900" algn="l">
                        <a:lnSpc>
                          <a:spcPct val="107000"/>
                        </a:lnSpc>
                        <a:spcBef>
                          <a:spcPts val="0"/>
                        </a:spcBef>
                        <a:spcAft>
                          <a:spcPts val="0"/>
                        </a:spcAft>
                        <a:buFont typeface="Courier New" panose="02070309020205020404" pitchFamily="49" charset="0"/>
                        <a:buChar char="o"/>
                      </a:pPr>
                      <a:r>
                        <a:rPr lang="en-US" sz="1600" b="0" cap="none" spc="0" dirty="0">
                          <a:solidFill>
                            <a:schemeClr val="tx1"/>
                          </a:solidFill>
                          <a:effectLst/>
                        </a:rPr>
                        <a:t>Prescribed fire </a:t>
                      </a:r>
                    </a:p>
                    <a:p>
                      <a:pPr marL="342900" marR="0" lvl="0" indent="-342900" algn="l">
                        <a:lnSpc>
                          <a:spcPct val="107000"/>
                        </a:lnSpc>
                        <a:spcBef>
                          <a:spcPts val="0"/>
                        </a:spcBef>
                        <a:spcAft>
                          <a:spcPts val="0"/>
                        </a:spcAft>
                        <a:buFont typeface="Courier New" panose="02070309020205020404" pitchFamily="49" charset="0"/>
                        <a:buChar char="o"/>
                      </a:pPr>
                      <a:r>
                        <a:rPr lang="en-US" sz="1600" b="0" cap="none" spc="0" dirty="0">
                          <a:solidFill>
                            <a:schemeClr val="tx1"/>
                          </a:solidFill>
                          <a:effectLst/>
                        </a:rPr>
                        <a:t>Grazing </a:t>
                      </a:r>
                    </a:p>
                    <a:p>
                      <a:pPr marL="342900" marR="0" lvl="0" indent="-342900" algn="l">
                        <a:lnSpc>
                          <a:spcPct val="107000"/>
                        </a:lnSpc>
                        <a:spcBef>
                          <a:spcPts val="0"/>
                        </a:spcBef>
                        <a:spcAft>
                          <a:spcPts val="0"/>
                        </a:spcAft>
                        <a:buFont typeface="Courier New" panose="02070309020205020404" pitchFamily="49" charset="0"/>
                        <a:buChar char="o"/>
                      </a:pPr>
                      <a:r>
                        <a:rPr lang="en-US" sz="1600" b="0" cap="none" spc="0" dirty="0">
                          <a:solidFill>
                            <a:schemeClr val="tx1"/>
                          </a:solidFill>
                          <a:effectLst/>
                        </a:rPr>
                        <a:t>Removal of fuel</a:t>
                      </a:r>
                      <a:endParaRPr lang="en-US" sz="16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tc>
                  <a:txBody>
                    <a:bodyPr/>
                    <a:lstStyle/>
                    <a:p>
                      <a:pPr marL="0" marR="0" algn="l">
                        <a:lnSpc>
                          <a:spcPct val="107000"/>
                        </a:lnSpc>
                        <a:spcBef>
                          <a:spcPts val="0"/>
                        </a:spcBef>
                        <a:spcAft>
                          <a:spcPts val="0"/>
                        </a:spcAft>
                      </a:pPr>
                      <a:r>
                        <a:rPr lang="en-US" sz="1600" cap="none" spc="0" dirty="0">
                          <a:solidFill>
                            <a:schemeClr val="tx1"/>
                          </a:solidFill>
                          <a:effectLst/>
                        </a:rPr>
                        <a:t>Incident Management </a:t>
                      </a:r>
                    </a:p>
                    <a:p>
                      <a:pPr marL="0" marR="0" algn="l">
                        <a:lnSpc>
                          <a:spcPct val="107000"/>
                        </a:lnSpc>
                        <a:spcBef>
                          <a:spcPts val="0"/>
                        </a:spcBef>
                        <a:spcAft>
                          <a:spcPts val="0"/>
                        </a:spcAft>
                      </a:pPr>
                      <a:r>
                        <a:rPr lang="en-US" sz="1600" cap="none" spc="0" dirty="0">
                          <a:solidFill>
                            <a:schemeClr val="tx1"/>
                          </a:solidFill>
                          <a:effectLst/>
                        </a:rPr>
                        <a:t>Structure - Cross agency, government, and stakeholders</a:t>
                      </a:r>
                      <a:endParaRPr lang="en-US"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tc>
                  <a:txBody>
                    <a:bodyPr/>
                    <a:lstStyle/>
                    <a:p>
                      <a:pPr marL="0" marR="0" algn="l">
                        <a:lnSpc>
                          <a:spcPct val="107000"/>
                        </a:lnSpc>
                        <a:spcBef>
                          <a:spcPts val="0"/>
                        </a:spcBef>
                        <a:spcAft>
                          <a:spcPts val="0"/>
                        </a:spcAft>
                      </a:pPr>
                      <a:r>
                        <a:rPr lang="en-US" sz="1600" cap="none" spc="0" dirty="0">
                          <a:solidFill>
                            <a:schemeClr val="tx1"/>
                          </a:solidFill>
                          <a:effectLst/>
                        </a:rPr>
                        <a:t>Provision of training, plant and equipment to</a:t>
                      </a:r>
                    </a:p>
                    <a:p>
                      <a:pPr marL="342900" marR="0" lvl="0" indent="-342900" algn="l">
                        <a:lnSpc>
                          <a:spcPct val="107000"/>
                        </a:lnSpc>
                        <a:spcBef>
                          <a:spcPts val="0"/>
                        </a:spcBef>
                        <a:spcAft>
                          <a:spcPts val="0"/>
                        </a:spcAft>
                        <a:buFont typeface="Courier New" panose="02070309020205020404" pitchFamily="49" charset="0"/>
                        <a:buChar char="o"/>
                      </a:pPr>
                      <a:r>
                        <a:rPr lang="en-US" sz="1600" cap="none" spc="0" dirty="0">
                          <a:solidFill>
                            <a:schemeClr val="tx1"/>
                          </a:solidFill>
                          <a:effectLst/>
                        </a:rPr>
                        <a:t>OGM</a:t>
                      </a:r>
                    </a:p>
                    <a:p>
                      <a:pPr marL="342900" marR="0" lvl="0" indent="-342900" algn="l">
                        <a:lnSpc>
                          <a:spcPct val="107000"/>
                        </a:lnSpc>
                        <a:spcBef>
                          <a:spcPts val="0"/>
                        </a:spcBef>
                        <a:spcAft>
                          <a:spcPts val="0"/>
                        </a:spcAft>
                        <a:buFont typeface="Courier New" panose="02070309020205020404" pitchFamily="49" charset="0"/>
                        <a:buChar char="o"/>
                      </a:pPr>
                      <a:r>
                        <a:rPr lang="en-US" sz="1600" cap="none" spc="0" dirty="0">
                          <a:solidFill>
                            <a:schemeClr val="tx1"/>
                          </a:solidFill>
                          <a:effectLst/>
                        </a:rPr>
                        <a:t>Other agencies</a:t>
                      </a:r>
                    </a:p>
                    <a:p>
                      <a:pPr marL="342900" marR="0" lvl="0" indent="-3429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600" cap="none" spc="0" dirty="0">
                          <a:solidFill>
                            <a:schemeClr val="tx1"/>
                          </a:solidFill>
                          <a:effectLst/>
                        </a:rPr>
                        <a:t>Municipalities</a:t>
                      </a:r>
                    </a:p>
                    <a:p>
                      <a:pPr marL="342900" marR="0" lvl="0" indent="-342900" algn="l">
                        <a:lnSpc>
                          <a:spcPct val="107000"/>
                        </a:lnSpc>
                        <a:spcBef>
                          <a:spcPts val="0"/>
                        </a:spcBef>
                        <a:spcAft>
                          <a:spcPts val="0"/>
                        </a:spcAft>
                        <a:buFont typeface="Courier New" panose="02070309020205020404" pitchFamily="49" charset="0"/>
                        <a:buChar char="o"/>
                      </a:pPr>
                      <a:r>
                        <a:rPr lang="en-US" sz="1600" cap="none" spc="0" dirty="0">
                          <a:solidFill>
                            <a:schemeClr val="tx1"/>
                          </a:solidFill>
                          <a:effectLst/>
                        </a:rPr>
                        <a:t>Communities</a:t>
                      </a:r>
                    </a:p>
                  </a:txBody>
                  <a:tcPr marL="0" marR="51175" marT="20470" marB="153525"/>
                </a:tc>
                <a:tc>
                  <a:txBody>
                    <a:bodyPr/>
                    <a:lstStyle/>
                    <a:p>
                      <a:pPr marL="0" marR="0" algn="l">
                        <a:lnSpc>
                          <a:spcPct val="107000"/>
                        </a:lnSpc>
                        <a:spcBef>
                          <a:spcPts val="0"/>
                        </a:spcBef>
                        <a:spcAft>
                          <a:spcPts val="0"/>
                        </a:spcAft>
                      </a:pPr>
                      <a:r>
                        <a:rPr lang="en-US" sz="1600" cap="none" spc="0">
                          <a:solidFill>
                            <a:schemeClr val="tx1"/>
                          </a:solidFill>
                          <a:effectLst/>
                        </a:rPr>
                        <a:t>Rehabilitate burnt areas</a:t>
                      </a:r>
                    </a:p>
                    <a:p>
                      <a:pPr marL="342900" marR="0" lvl="0" indent="-342900" algn="l">
                        <a:lnSpc>
                          <a:spcPct val="107000"/>
                        </a:lnSpc>
                        <a:spcBef>
                          <a:spcPts val="0"/>
                        </a:spcBef>
                        <a:spcAft>
                          <a:spcPts val="0"/>
                        </a:spcAft>
                        <a:buFont typeface="Courier New" panose="02070309020205020404" pitchFamily="49" charset="0"/>
                        <a:buChar char="o"/>
                      </a:pPr>
                      <a:r>
                        <a:rPr lang="en-US" sz="1600" cap="none" spc="0">
                          <a:solidFill>
                            <a:schemeClr val="tx1"/>
                          </a:solidFill>
                          <a:effectLst/>
                        </a:rPr>
                        <a:t>Same species </a:t>
                      </a:r>
                    </a:p>
                    <a:p>
                      <a:pPr marL="342900" marR="0" lvl="0" indent="-342900" algn="l">
                        <a:lnSpc>
                          <a:spcPct val="107000"/>
                        </a:lnSpc>
                        <a:spcBef>
                          <a:spcPts val="0"/>
                        </a:spcBef>
                        <a:spcAft>
                          <a:spcPts val="0"/>
                        </a:spcAft>
                        <a:buFont typeface="Courier New" panose="02070309020205020404" pitchFamily="49" charset="0"/>
                        <a:buChar char="o"/>
                      </a:pPr>
                      <a:r>
                        <a:rPr lang="en-US" sz="1600" cap="none" spc="0">
                          <a:solidFill>
                            <a:schemeClr val="tx1"/>
                          </a:solidFill>
                          <a:effectLst/>
                        </a:rPr>
                        <a:t>Species change</a:t>
                      </a:r>
                    </a:p>
                    <a:p>
                      <a:pPr marL="342900" marR="0" lvl="0" indent="-342900" algn="l">
                        <a:lnSpc>
                          <a:spcPct val="107000"/>
                        </a:lnSpc>
                        <a:spcBef>
                          <a:spcPts val="0"/>
                        </a:spcBef>
                        <a:spcAft>
                          <a:spcPts val="0"/>
                        </a:spcAft>
                        <a:buFont typeface="Courier New" panose="02070309020205020404" pitchFamily="49" charset="0"/>
                        <a:buChar char="o"/>
                      </a:pPr>
                      <a:r>
                        <a:rPr lang="en-US" sz="1600" cap="none" spc="0">
                          <a:solidFill>
                            <a:schemeClr val="tx1"/>
                          </a:solidFill>
                          <a:effectLst/>
                        </a:rPr>
                        <a:t>Watershed management</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extLst>
                  <a:ext uri="{0D108BD9-81ED-4DB2-BD59-A6C34878D82A}">
                    <a16:rowId xmlns:a16="http://schemas.microsoft.com/office/drawing/2014/main" val="125556165"/>
                  </a:ext>
                </a:extLst>
              </a:tr>
              <a:tr h="753267">
                <a:tc>
                  <a:txBody>
                    <a:bodyPr/>
                    <a:lstStyle/>
                    <a:p>
                      <a:pPr marL="0" marR="0" algn="l">
                        <a:lnSpc>
                          <a:spcPct val="107000"/>
                        </a:lnSpc>
                        <a:spcBef>
                          <a:spcPts val="0"/>
                        </a:spcBef>
                        <a:spcAft>
                          <a:spcPts val="0"/>
                        </a:spcAft>
                      </a:pPr>
                      <a:r>
                        <a:rPr lang="en-US" sz="1600" b="0" cap="none" spc="0" dirty="0">
                          <a:solidFill>
                            <a:schemeClr val="tx1"/>
                          </a:solidFill>
                          <a:effectLst/>
                        </a:rPr>
                        <a:t>Community Interaction </a:t>
                      </a:r>
                    </a:p>
                    <a:p>
                      <a:pPr marL="342900" marR="0" lvl="0" indent="-342900" algn="l">
                        <a:lnSpc>
                          <a:spcPct val="107000"/>
                        </a:lnSpc>
                        <a:spcBef>
                          <a:spcPts val="0"/>
                        </a:spcBef>
                        <a:spcAft>
                          <a:spcPts val="0"/>
                        </a:spcAft>
                        <a:buFont typeface="Courier New" panose="02070309020205020404" pitchFamily="49" charset="0"/>
                        <a:buChar char="o"/>
                      </a:pPr>
                      <a:r>
                        <a:rPr lang="en-US" sz="1600" b="0" cap="none" spc="0" dirty="0">
                          <a:solidFill>
                            <a:schemeClr val="tx1"/>
                          </a:solidFill>
                          <a:effectLst/>
                        </a:rPr>
                        <a:t>Awareness</a:t>
                      </a:r>
                    </a:p>
                    <a:p>
                      <a:pPr marL="342900" marR="0" lvl="0" indent="-342900" algn="l">
                        <a:lnSpc>
                          <a:spcPct val="107000"/>
                        </a:lnSpc>
                        <a:spcBef>
                          <a:spcPts val="0"/>
                        </a:spcBef>
                        <a:spcAft>
                          <a:spcPts val="0"/>
                        </a:spcAft>
                        <a:buFont typeface="Courier New" panose="02070309020205020404" pitchFamily="49" charset="0"/>
                        <a:buChar char="o"/>
                      </a:pPr>
                      <a:r>
                        <a:rPr lang="en-US" sz="1600" b="0" cap="none" spc="0" dirty="0">
                          <a:solidFill>
                            <a:schemeClr val="tx1"/>
                          </a:solidFill>
                          <a:effectLst/>
                        </a:rPr>
                        <a:t>Education</a:t>
                      </a:r>
                      <a:endParaRPr lang="en-US" sz="16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tc>
                  <a:txBody>
                    <a:bodyPr/>
                    <a:lstStyle/>
                    <a:p>
                      <a:pPr marL="0" marR="0" algn="l">
                        <a:lnSpc>
                          <a:spcPct val="107000"/>
                        </a:lnSpc>
                        <a:spcBef>
                          <a:spcPts val="0"/>
                        </a:spcBef>
                        <a:spcAft>
                          <a:spcPts val="0"/>
                        </a:spcAft>
                      </a:pPr>
                      <a:r>
                        <a:rPr lang="en-US" sz="1600" cap="none" spc="0" dirty="0">
                          <a:solidFill>
                            <a:schemeClr val="tx1"/>
                          </a:solidFill>
                          <a:effectLst/>
                        </a:rPr>
                        <a:t>Fire Danger Rating System</a:t>
                      </a:r>
                    </a:p>
                    <a:p>
                      <a:pPr marL="0" marR="0" algn="l">
                        <a:lnSpc>
                          <a:spcPct val="107000"/>
                        </a:lnSpc>
                        <a:spcBef>
                          <a:spcPts val="0"/>
                        </a:spcBef>
                        <a:spcAft>
                          <a:spcPts val="0"/>
                        </a:spcAft>
                      </a:pPr>
                      <a:endParaRPr lang="en-US" sz="1600" cap="none" spc="0" dirty="0">
                        <a:solidFill>
                          <a:schemeClr val="tx1"/>
                        </a:solidFill>
                        <a:effectLst/>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cap="none" spc="0" dirty="0">
                          <a:solidFill>
                            <a:schemeClr val="tx1"/>
                          </a:solidFill>
                          <a:effectLst/>
                        </a:rPr>
                        <a:t>Early Warning System</a:t>
                      </a:r>
                      <a:endParaRPr lang="en-US"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tc>
                  <a:txBody>
                    <a:bodyPr/>
                    <a:lstStyle/>
                    <a:p>
                      <a:pPr marL="0" marR="0" algn="l">
                        <a:lnSpc>
                          <a:spcPct val="107000"/>
                        </a:lnSpc>
                        <a:spcBef>
                          <a:spcPts val="0"/>
                        </a:spcBef>
                        <a:spcAft>
                          <a:spcPts val="0"/>
                        </a:spcAft>
                      </a:pPr>
                      <a:r>
                        <a:rPr lang="en-US" sz="1600" cap="none" spc="0" dirty="0">
                          <a:solidFill>
                            <a:schemeClr val="tx1"/>
                          </a:solidFill>
                          <a:effectLst/>
                        </a:rPr>
                        <a:t> Community Response Plans </a:t>
                      </a:r>
                      <a:endParaRPr lang="en-US"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tc>
                  <a:txBody>
                    <a:bodyPr/>
                    <a:lstStyle/>
                    <a:p>
                      <a:pPr marL="0" marR="0" algn="l">
                        <a:lnSpc>
                          <a:spcPct val="107000"/>
                        </a:lnSpc>
                        <a:spcBef>
                          <a:spcPts val="0"/>
                        </a:spcBef>
                        <a:spcAft>
                          <a:spcPts val="0"/>
                        </a:spcAft>
                      </a:pPr>
                      <a:r>
                        <a:rPr lang="en-US" sz="1600" cap="none" spc="0">
                          <a:solidFill>
                            <a:schemeClr val="tx1"/>
                          </a:solidFill>
                          <a:effectLst/>
                        </a:rPr>
                        <a:t>Fire cause investigation</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extLst>
                  <a:ext uri="{0D108BD9-81ED-4DB2-BD59-A6C34878D82A}">
                    <a16:rowId xmlns:a16="http://schemas.microsoft.com/office/drawing/2014/main" val="1127290650"/>
                  </a:ext>
                </a:extLst>
              </a:tr>
              <a:tr h="570743">
                <a:tc>
                  <a:txBody>
                    <a:bodyPr/>
                    <a:lstStyle/>
                    <a:p>
                      <a:pPr marL="0" marR="0" algn="l">
                        <a:lnSpc>
                          <a:spcPct val="107000"/>
                        </a:lnSpc>
                        <a:spcBef>
                          <a:spcPts val="0"/>
                        </a:spcBef>
                        <a:spcAft>
                          <a:spcPts val="0"/>
                        </a:spcAft>
                      </a:pPr>
                      <a:r>
                        <a:rPr lang="en-US" sz="1600" b="1" cap="none" spc="0" dirty="0">
                          <a:solidFill>
                            <a:schemeClr val="tx1"/>
                          </a:solidFill>
                          <a:effectLst/>
                        </a:rPr>
                        <a:t> </a:t>
                      </a:r>
                      <a:endParaRPr lang="en-US" sz="16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cap="none" spc="0" dirty="0">
                          <a:solidFill>
                            <a:schemeClr val="tx1"/>
                          </a:solidFill>
                          <a:effectLst/>
                        </a:rPr>
                        <a:t>Legislation review and consolidation</a:t>
                      </a:r>
                      <a:endParaRPr lang="en-US"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tc>
                  <a:txBody>
                    <a:bodyPr/>
                    <a:lstStyle/>
                    <a:p>
                      <a:pPr marL="0" marR="0" algn="l">
                        <a:lnSpc>
                          <a:spcPct val="107000"/>
                        </a:lnSpc>
                        <a:spcBef>
                          <a:spcPts val="0"/>
                        </a:spcBef>
                        <a:spcAft>
                          <a:spcPts val="0"/>
                        </a:spcAft>
                      </a:pPr>
                      <a:r>
                        <a:rPr lang="en-US" sz="1600" cap="none" spc="0" dirty="0">
                          <a:solidFill>
                            <a:schemeClr val="tx1"/>
                          </a:solidFill>
                          <a:effectLst/>
                        </a:rPr>
                        <a:t> </a:t>
                      </a:r>
                      <a:endParaRPr lang="en-US"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tc>
                  <a:txBody>
                    <a:bodyPr/>
                    <a:lstStyle/>
                    <a:p>
                      <a:pPr marL="0" marR="0" algn="l">
                        <a:lnSpc>
                          <a:spcPct val="107000"/>
                        </a:lnSpc>
                        <a:spcBef>
                          <a:spcPts val="0"/>
                        </a:spcBef>
                        <a:spcAft>
                          <a:spcPts val="0"/>
                        </a:spcAft>
                      </a:pPr>
                      <a:r>
                        <a:rPr lang="en-US" sz="1600" cap="none" spc="0" dirty="0">
                          <a:solidFill>
                            <a:schemeClr val="tx1"/>
                          </a:solidFill>
                          <a:effectLst/>
                        </a:rPr>
                        <a:t>Post-fire reviews and debriefs</a:t>
                      </a:r>
                      <a:endParaRPr lang="en-US"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extLst>
                  <a:ext uri="{0D108BD9-81ED-4DB2-BD59-A6C34878D82A}">
                    <a16:rowId xmlns:a16="http://schemas.microsoft.com/office/drawing/2014/main" val="3299802993"/>
                  </a:ext>
                </a:extLst>
              </a:tr>
              <a:tr h="570743">
                <a:tc>
                  <a:txBody>
                    <a:bodyPr/>
                    <a:lstStyle/>
                    <a:p>
                      <a:pPr marL="0" marR="0" algn="l">
                        <a:lnSpc>
                          <a:spcPct val="107000"/>
                        </a:lnSpc>
                        <a:spcBef>
                          <a:spcPts val="0"/>
                        </a:spcBef>
                        <a:spcAft>
                          <a:spcPts val="0"/>
                        </a:spcAft>
                      </a:pPr>
                      <a:r>
                        <a:rPr lang="en-US" sz="1600" b="1" cap="none" spc="0">
                          <a:solidFill>
                            <a:schemeClr val="tx1"/>
                          </a:solidFill>
                          <a:effectLst/>
                        </a:rPr>
                        <a:t> </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tc>
                  <a:txBody>
                    <a:bodyPr/>
                    <a:lstStyle/>
                    <a:p>
                      <a:pPr marL="0" marR="0" algn="l">
                        <a:lnSpc>
                          <a:spcPct val="107000"/>
                        </a:lnSpc>
                        <a:spcBef>
                          <a:spcPts val="0"/>
                        </a:spcBef>
                        <a:spcAft>
                          <a:spcPts val="0"/>
                        </a:spcAft>
                      </a:pPr>
                      <a:r>
                        <a:rPr lang="en-US" sz="1600" cap="none" spc="0" dirty="0">
                          <a:solidFill>
                            <a:schemeClr val="tx1"/>
                          </a:solidFill>
                          <a:effectLst/>
                        </a:rPr>
                        <a:t>Roads and trail            maintenance and </a:t>
                      </a:r>
                    </a:p>
                    <a:p>
                      <a:pPr marL="0" marR="0" algn="l">
                        <a:lnSpc>
                          <a:spcPct val="107000"/>
                        </a:lnSpc>
                        <a:spcBef>
                          <a:spcPts val="0"/>
                        </a:spcBef>
                        <a:spcAft>
                          <a:spcPts val="0"/>
                        </a:spcAft>
                      </a:pPr>
                      <a:r>
                        <a:rPr lang="en-US" sz="1600" cap="none" spc="0" dirty="0">
                          <a:solidFill>
                            <a:schemeClr val="tx1"/>
                          </a:solidFill>
                          <a:effectLst/>
                        </a:rPr>
                        <a:t>construction</a:t>
                      </a:r>
                      <a:endParaRPr lang="en-US"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tc>
                  <a:txBody>
                    <a:bodyPr/>
                    <a:lstStyle/>
                    <a:p>
                      <a:pPr marL="0" marR="0" algn="l">
                        <a:lnSpc>
                          <a:spcPct val="107000"/>
                        </a:lnSpc>
                        <a:spcBef>
                          <a:spcPts val="0"/>
                        </a:spcBef>
                        <a:spcAft>
                          <a:spcPts val="0"/>
                        </a:spcAft>
                      </a:pPr>
                      <a:r>
                        <a:rPr lang="en-US" sz="1600" cap="none" spc="0" dirty="0">
                          <a:solidFill>
                            <a:schemeClr val="tx1"/>
                          </a:solidFill>
                          <a:effectLst/>
                        </a:rPr>
                        <a:t> </a:t>
                      </a:r>
                      <a:endParaRPr lang="en-US"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tc>
                  <a:txBody>
                    <a:bodyPr/>
                    <a:lstStyle/>
                    <a:p>
                      <a:pPr marL="0" marR="0" algn="l">
                        <a:lnSpc>
                          <a:spcPct val="107000"/>
                        </a:lnSpc>
                        <a:spcBef>
                          <a:spcPts val="0"/>
                        </a:spcBef>
                        <a:spcAft>
                          <a:spcPts val="0"/>
                        </a:spcAft>
                      </a:pPr>
                      <a:r>
                        <a:rPr lang="en-US" sz="1600" cap="none" spc="0" dirty="0">
                          <a:solidFill>
                            <a:schemeClr val="tx1"/>
                          </a:solidFill>
                          <a:effectLst/>
                        </a:rPr>
                        <a:t> </a:t>
                      </a:r>
                      <a:endParaRPr lang="en-US"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extLst>
                  <a:ext uri="{0D108BD9-81ED-4DB2-BD59-A6C34878D82A}">
                    <a16:rowId xmlns:a16="http://schemas.microsoft.com/office/drawing/2014/main" val="4163012998"/>
                  </a:ext>
                </a:extLst>
              </a:tr>
              <a:tr h="448766">
                <a:tc>
                  <a:txBody>
                    <a:bodyPr/>
                    <a:lstStyle/>
                    <a:p>
                      <a:pPr marL="0" marR="0" algn="l">
                        <a:lnSpc>
                          <a:spcPct val="107000"/>
                        </a:lnSpc>
                        <a:spcBef>
                          <a:spcPts val="0"/>
                        </a:spcBef>
                        <a:spcAft>
                          <a:spcPts val="0"/>
                        </a:spcAft>
                      </a:pPr>
                      <a:r>
                        <a:rPr lang="en-US" sz="1600" b="1" cap="none" spc="0">
                          <a:solidFill>
                            <a:schemeClr val="tx1"/>
                          </a:solidFill>
                          <a:effectLst/>
                        </a:rPr>
                        <a:t> </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cap="none" spc="0" dirty="0">
                          <a:solidFill>
                            <a:schemeClr val="tx1"/>
                          </a:solidFill>
                          <a:effectLst/>
                        </a:rPr>
                        <a:t>Water supplies</a:t>
                      </a:r>
                      <a:endParaRPr lang="en-US"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tc>
                  <a:txBody>
                    <a:bodyPr/>
                    <a:lstStyle/>
                    <a:p>
                      <a:pPr marL="0" marR="0" algn="l">
                        <a:lnSpc>
                          <a:spcPct val="107000"/>
                        </a:lnSpc>
                        <a:spcBef>
                          <a:spcPts val="0"/>
                        </a:spcBef>
                        <a:spcAft>
                          <a:spcPts val="0"/>
                        </a:spcAft>
                      </a:pPr>
                      <a:r>
                        <a:rPr lang="en-US" sz="1600" cap="none" spc="0">
                          <a:solidFill>
                            <a:schemeClr val="tx1"/>
                          </a:solidFill>
                          <a:effectLst/>
                        </a:rPr>
                        <a:t> </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tc>
                  <a:txBody>
                    <a:bodyPr/>
                    <a:lstStyle/>
                    <a:p>
                      <a:pPr marL="0" marR="0" algn="l">
                        <a:lnSpc>
                          <a:spcPct val="107000"/>
                        </a:lnSpc>
                        <a:spcBef>
                          <a:spcPts val="0"/>
                        </a:spcBef>
                        <a:spcAft>
                          <a:spcPts val="0"/>
                        </a:spcAft>
                      </a:pPr>
                      <a:r>
                        <a:rPr lang="en-US" sz="1600" cap="none" spc="0" dirty="0">
                          <a:solidFill>
                            <a:schemeClr val="tx1"/>
                          </a:solidFill>
                          <a:effectLst/>
                        </a:rPr>
                        <a:t> </a:t>
                      </a:r>
                      <a:endParaRPr lang="en-US"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extLst>
                  <a:ext uri="{0D108BD9-81ED-4DB2-BD59-A6C34878D82A}">
                    <a16:rowId xmlns:a16="http://schemas.microsoft.com/office/drawing/2014/main" val="2646065086"/>
                  </a:ext>
                </a:extLst>
              </a:tr>
              <a:tr h="388219">
                <a:tc>
                  <a:txBody>
                    <a:bodyPr/>
                    <a:lstStyle/>
                    <a:p>
                      <a:pPr marL="0" marR="0" algn="just">
                        <a:lnSpc>
                          <a:spcPct val="107000"/>
                        </a:lnSpc>
                        <a:spcBef>
                          <a:spcPts val="0"/>
                        </a:spcBef>
                        <a:spcAft>
                          <a:spcPts val="0"/>
                        </a:spcAft>
                      </a:pPr>
                      <a:r>
                        <a:rPr lang="en-US" sz="1600" b="1" cap="none" spc="0">
                          <a:solidFill>
                            <a:schemeClr val="tx1"/>
                          </a:solidFill>
                          <a:effectLst/>
                        </a:rPr>
                        <a:t> </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sz="1600" cap="none" spc="0" dirty="0">
                          <a:solidFill>
                            <a:schemeClr val="tx1"/>
                          </a:solidFill>
                          <a:effectLst/>
                        </a:rPr>
                        <a:t>Community fire strips</a:t>
                      </a:r>
                      <a:endParaRPr lang="en-US"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tc>
                  <a:txBody>
                    <a:bodyPr/>
                    <a:lstStyle/>
                    <a:p>
                      <a:pPr marL="0" marR="0" algn="just">
                        <a:lnSpc>
                          <a:spcPct val="107000"/>
                        </a:lnSpc>
                        <a:spcBef>
                          <a:spcPts val="0"/>
                        </a:spcBef>
                        <a:spcAft>
                          <a:spcPts val="0"/>
                        </a:spcAft>
                      </a:pPr>
                      <a:r>
                        <a:rPr lang="en-US" sz="1600" cap="none" spc="0">
                          <a:solidFill>
                            <a:schemeClr val="tx1"/>
                          </a:solidFill>
                          <a:effectLst/>
                        </a:rPr>
                        <a:t> </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tc>
                  <a:txBody>
                    <a:bodyPr/>
                    <a:lstStyle/>
                    <a:p>
                      <a:pPr marL="0" marR="0" algn="just">
                        <a:lnSpc>
                          <a:spcPct val="107000"/>
                        </a:lnSpc>
                        <a:spcBef>
                          <a:spcPts val="0"/>
                        </a:spcBef>
                        <a:spcAft>
                          <a:spcPts val="0"/>
                        </a:spcAft>
                      </a:pPr>
                      <a:r>
                        <a:rPr lang="en-US" sz="1600" cap="none" spc="0">
                          <a:solidFill>
                            <a:schemeClr val="tx1"/>
                          </a:solidFill>
                          <a:effectLst/>
                        </a:rPr>
                        <a:t> </a:t>
                      </a:r>
                      <a:endParaRPr lang="en-US"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extLst>
                  <a:ext uri="{0D108BD9-81ED-4DB2-BD59-A6C34878D82A}">
                    <a16:rowId xmlns:a16="http://schemas.microsoft.com/office/drawing/2014/main" val="1372695260"/>
                  </a:ext>
                </a:extLst>
              </a:tr>
              <a:tr h="388219">
                <a:tc gridSpan="4">
                  <a:txBody>
                    <a:bodyPr/>
                    <a:lstStyle/>
                    <a:p>
                      <a:pPr marL="0" marR="0" algn="ctr">
                        <a:lnSpc>
                          <a:spcPct val="107000"/>
                        </a:lnSpc>
                        <a:spcBef>
                          <a:spcPts val="600"/>
                        </a:spcBef>
                        <a:spcAft>
                          <a:spcPts val="0"/>
                        </a:spcAft>
                      </a:pPr>
                      <a:r>
                        <a:rPr lang="en-US" sz="1600" b="1" cap="none" spc="0" dirty="0">
                          <a:solidFill>
                            <a:schemeClr val="tx1"/>
                          </a:solidFill>
                          <a:effectLst/>
                        </a:rPr>
                        <a:t> </a:t>
                      </a:r>
                      <a:r>
                        <a:rPr lang="en-US" sz="1600" cap="none" spc="0" dirty="0">
                          <a:solidFill>
                            <a:schemeClr val="tx1"/>
                          </a:solidFill>
                          <a:effectLst/>
                        </a:rPr>
                        <a:t>STRENGTHEN ADAPTATION &amp; RESILIENCE THROUGH FOREST LANDSCAPE RESTORATION</a:t>
                      </a:r>
                      <a:endParaRPr lang="en-US" sz="1600" cap="none" spc="0" dirty="0">
                        <a:solidFill>
                          <a:schemeClr val="tx1"/>
                        </a:solidFill>
                        <a:effectLst/>
                        <a:latin typeface="Calibri" panose="020F0502020204030204" pitchFamily="34" charset="0"/>
                        <a:cs typeface="Times New Roman" panose="02020603050405020304" pitchFamily="18" charset="0"/>
                      </a:endParaRPr>
                    </a:p>
                  </a:txBody>
                  <a:tcPr marL="0" marR="51175" marT="20470" marB="153525" anchor="ctr">
                    <a:solidFill>
                      <a:srgbClr val="92D050"/>
                    </a:solidFill>
                  </a:tcPr>
                </a:tc>
                <a:tc hMerge="1">
                  <a:txBody>
                    <a:bodyPr/>
                    <a:lstStyle/>
                    <a:p>
                      <a:pPr marL="0" marR="0" algn="just">
                        <a:lnSpc>
                          <a:spcPct val="107000"/>
                        </a:lnSpc>
                        <a:spcBef>
                          <a:spcPts val="0"/>
                        </a:spcBef>
                        <a:spcAft>
                          <a:spcPts val="0"/>
                        </a:spcAft>
                      </a:pPr>
                      <a:endParaRPr lang="en-US"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tc hMerge="1">
                  <a:txBody>
                    <a:bodyPr/>
                    <a:lstStyle/>
                    <a:p>
                      <a:pPr marL="0" marR="0" algn="just">
                        <a:lnSpc>
                          <a:spcPct val="107000"/>
                        </a:lnSpc>
                        <a:spcBef>
                          <a:spcPts val="0"/>
                        </a:spcBef>
                        <a:spcAft>
                          <a:spcPts val="0"/>
                        </a:spcAft>
                      </a:pPr>
                      <a:r>
                        <a:rPr lang="en-US" sz="1600" cap="none" spc="0" dirty="0">
                          <a:solidFill>
                            <a:schemeClr val="tx1"/>
                          </a:solidFill>
                          <a:effectLst/>
                        </a:rPr>
                        <a:t> </a:t>
                      </a:r>
                      <a:endParaRPr lang="en-US"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tc hMerge="1">
                  <a:txBody>
                    <a:bodyPr/>
                    <a:lstStyle/>
                    <a:p>
                      <a:pPr marL="0" marR="0" algn="just">
                        <a:lnSpc>
                          <a:spcPct val="107000"/>
                        </a:lnSpc>
                        <a:spcBef>
                          <a:spcPts val="0"/>
                        </a:spcBef>
                        <a:spcAft>
                          <a:spcPts val="0"/>
                        </a:spcAft>
                      </a:pPr>
                      <a:r>
                        <a:rPr lang="en-US" sz="1600" cap="none" spc="0" dirty="0">
                          <a:solidFill>
                            <a:schemeClr val="tx1"/>
                          </a:solidFill>
                          <a:effectLst/>
                        </a:rPr>
                        <a:t> </a:t>
                      </a:r>
                      <a:endParaRPr lang="en-US"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51175" marT="20470" marB="153525"/>
                </a:tc>
                <a:extLst>
                  <a:ext uri="{0D108BD9-81ED-4DB2-BD59-A6C34878D82A}">
                    <a16:rowId xmlns:a16="http://schemas.microsoft.com/office/drawing/2014/main" val="481690741"/>
                  </a:ext>
                </a:extLst>
              </a:tr>
            </a:tbl>
          </a:graphicData>
        </a:graphic>
      </p:graphicFrame>
      <p:grpSp>
        <p:nvGrpSpPr>
          <p:cNvPr id="3" name="Group 2">
            <a:extLst>
              <a:ext uri="{FF2B5EF4-FFF2-40B4-BE49-F238E27FC236}">
                <a16:creationId xmlns:a16="http://schemas.microsoft.com/office/drawing/2014/main" id="{8C04E5C0-7029-47BF-BC5D-5C23708B175C}"/>
              </a:ext>
            </a:extLst>
          </p:cNvPr>
          <p:cNvGrpSpPr/>
          <p:nvPr/>
        </p:nvGrpSpPr>
        <p:grpSpPr>
          <a:xfrm>
            <a:off x="951644" y="819276"/>
            <a:ext cx="2129223" cy="1794459"/>
            <a:chOff x="640080" y="170286"/>
            <a:chExt cx="2129223" cy="1794459"/>
          </a:xfrm>
        </p:grpSpPr>
        <p:sp>
          <p:nvSpPr>
            <p:cNvPr id="5" name="Rectangle 4" descr="Explosion">
              <a:extLst>
                <a:ext uri="{FF2B5EF4-FFF2-40B4-BE49-F238E27FC236}">
                  <a16:creationId xmlns:a16="http://schemas.microsoft.com/office/drawing/2014/main" id="{52B2F6D5-E386-4882-AE7F-06D4E6FC7F93}"/>
                </a:ext>
              </a:extLst>
            </p:cNvPr>
            <p:cNvSpPr/>
            <p:nvPr/>
          </p:nvSpPr>
          <p:spPr>
            <a:xfrm>
              <a:off x="640080" y="269521"/>
              <a:ext cx="753046" cy="753046"/>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6" name="Rectangle 5" descr="Hierarchy">
              <a:extLst>
                <a:ext uri="{FF2B5EF4-FFF2-40B4-BE49-F238E27FC236}">
                  <a16:creationId xmlns:a16="http://schemas.microsoft.com/office/drawing/2014/main" id="{5B5CF38B-EE9D-4CF2-AEB5-0001C3804F09}"/>
                </a:ext>
              </a:extLst>
            </p:cNvPr>
            <p:cNvSpPr/>
            <p:nvPr/>
          </p:nvSpPr>
          <p:spPr>
            <a:xfrm>
              <a:off x="2016257" y="170286"/>
              <a:ext cx="753046" cy="753046"/>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7" name="Rectangle 6" descr="Flammable">
              <a:extLst>
                <a:ext uri="{FF2B5EF4-FFF2-40B4-BE49-F238E27FC236}">
                  <a16:creationId xmlns:a16="http://schemas.microsoft.com/office/drawing/2014/main" id="{728EE50C-C260-4927-A987-F0F9AEDE7FAD}"/>
                </a:ext>
              </a:extLst>
            </p:cNvPr>
            <p:cNvSpPr/>
            <p:nvPr/>
          </p:nvSpPr>
          <p:spPr>
            <a:xfrm>
              <a:off x="640080" y="1171942"/>
              <a:ext cx="753046" cy="753046"/>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8" name="Rectangle 7" descr="Firefighter">
              <a:extLst>
                <a:ext uri="{FF2B5EF4-FFF2-40B4-BE49-F238E27FC236}">
                  <a16:creationId xmlns:a16="http://schemas.microsoft.com/office/drawing/2014/main" id="{B58D371C-A311-4E49-96B9-E7E9550AFF60}"/>
                </a:ext>
              </a:extLst>
            </p:cNvPr>
            <p:cNvSpPr/>
            <p:nvPr/>
          </p:nvSpPr>
          <p:spPr>
            <a:xfrm>
              <a:off x="2016257" y="1211699"/>
              <a:ext cx="753046" cy="753046"/>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9" name="TextBox 8">
            <a:extLst>
              <a:ext uri="{FF2B5EF4-FFF2-40B4-BE49-F238E27FC236}">
                <a16:creationId xmlns:a16="http://schemas.microsoft.com/office/drawing/2014/main" id="{5B5B8DEA-8B17-4D95-877F-C87DB165E8E4}"/>
              </a:ext>
            </a:extLst>
          </p:cNvPr>
          <p:cNvSpPr txBox="1"/>
          <p:nvPr/>
        </p:nvSpPr>
        <p:spPr>
          <a:xfrm>
            <a:off x="1341542" y="350428"/>
            <a:ext cx="1421536" cy="461665"/>
          </a:xfrm>
          <a:prstGeom prst="rect">
            <a:avLst/>
          </a:prstGeom>
          <a:noFill/>
        </p:spPr>
        <p:txBody>
          <a:bodyPr wrap="square" rtlCol="0">
            <a:spAutoFit/>
          </a:bodyPr>
          <a:lstStyle/>
          <a:p>
            <a:r>
              <a:rPr lang="en-US" sz="2400" b="1" dirty="0">
                <a:solidFill>
                  <a:schemeClr val="accent2"/>
                </a:solidFill>
              </a:rPr>
              <a:t>Summary</a:t>
            </a:r>
          </a:p>
        </p:txBody>
      </p:sp>
    </p:spTree>
    <p:extLst>
      <p:ext uri="{BB962C8B-B14F-4D97-AF65-F5344CB8AC3E}">
        <p14:creationId xmlns:p14="http://schemas.microsoft.com/office/powerpoint/2010/main" val="1051251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144">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9A5D7-8971-4A18-888B-FC17EB5E5216}"/>
              </a:ext>
            </a:extLst>
          </p:cNvPr>
          <p:cNvSpPr>
            <a:spLocks noGrp="1"/>
          </p:cNvSpPr>
          <p:nvPr>
            <p:ph type="title"/>
          </p:nvPr>
        </p:nvSpPr>
        <p:spPr>
          <a:xfrm>
            <a:off x="630936" y="640080"/>
            <a:ext cx="4818888" cy="1481328"/>
          </a:xfrm>
        </p:spPr>
        <p:txBody>
          <a:bodyPr anchor="b">
            <a:normAutofit fontScale="90000"/>
          </a:bodyPr>
          <a:lstStyle/>
          <a:p>
            <a:r>
              <a:rPr lang="en-US" sz="5400" dirty="0"/>
              <a:t>Forest Landscape Restoration (FLR)</a:t>
            </a:r>
          </a:p>
        </p:txBody>
      </p:sp>
      <p:sp>
        <p:nvSpPr>
          <p:cNvPr id="206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8851D2-409B-4A80-B7BF-343D63CE8778}"/>
              </a:ext>
            </a:extLst>
          </p:cNvPr>
          <p:cNvSpPr>
            <a:spLocks noGrp="1"/>
          </p:cNvSpPr>
          <p:nvPr>
            <p:ph idx="1"/>
          </p:nvPr>
        </p:nvSpPr>
        <p:spPr>
          <a:xfrm>
            <a:off x="541484" y="2660904"/>
            <a:ext cx="4954855" cy="3547872"/>
          </a:xfrm>
        </p:spPr>
        <p:txBody>
          <a:bodyPr anchor="t">
            <a:normAutofit fontScale="92500" lnSpcReduction="10000"/>
          </a:bodyPr>
          <a:lstStyle/>
          <a:p>
            <a:r>
              <a:rPr lang="en-US" sz="1700" dirty="0">
                <a:effectLst/>
                <a:latin typeface="Calibri" panose="020F0502020204030204" pitchFamily="34" charset="0"/>
                <a:ea typeface="Calibri" panose="020F0502020204030204" pitchFamily="34" charset="0"/>
                <a:cs typeface="Times New Roman" panose="02020603050405020304" pitchFamily="18" charset="0"/>
              </a:rPr>
              <a:t>FLR can be an effective tool to increase forests’ resilience and lower the negative impacts of wildfires.</a:t>
            </a:r>
          </a:p>
          <a:p>
            <a:r>
              <a:rPr lang="en-US" sz="1700" dirty="0">
                <a:effectLst/>
                <a:latin typeface="Calibri" panose="020F0502020204030204" pitchFamily="34" charset="0"/>
                <a:ea typeface="Calibri" panose="020F0502020204030204" pitchFamily="34" charset="0"/>
                <a:cs typeface="Times New Roman" panose="02020603050405020304" pitchFamily="18" charset="0"/>
              </a:rPr>
              <a:t>Ministers of Eastern and South-East Europe countries (including Turkey) pledged 4 million hectares on 12 October 2021.</a:t>
            </a:r>
          </a:p>
          <a:p>
            <a:r>
              <a:rPr lang="en-US" sz="1700" dirty="0">
                <a:effectLst/>
                <a:latin typeface="Calibri" panose="020F0502020204030204" pitchFamily="34" charset="0"/>
                <a:ea typeface="Calibri" panose="020F0502020204030204" pitchFamily="34" charset="0"/>
                <a:cs typeface="Times New Roman" panose="02020603050405020304" pitchFamily="18" charset="0"/>
              </a:rPr>
              <a:t>Forest fires are also significant source of GHG emissions and reduce the national carbon sink capacity</a:t>
            </a:r>
          </a:p>
          <a:p>
            <a:r>
              <a:rPr lang="en-US" sz="1700" dirty="0">
                <a:latin typeface="Calibri" panose="020F0502020204030204" pitchFamily="34" charset="0"/>
                <a:ea typeface="Calibri" panose="020F0502020204030204" pitchFamily="34" charset="0"/>
                <a:cs typeface="Times New Roman" panose="02020603050405020304" pitchFamily="18" charset="0"/>
              </a:rPr>
              <a:t>Turkey recently ratified the Paris agreement.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700" b="1" dirty="0">
                <a:latin typeface="Calibri" panose="020F0502020204030204" pitchFamily="34" charset="0"/>
                <a:ea typeface="Calibri" panose="020F0502020204030204" pitchFamily="34" charset="0"/>
                <a:cs typeface="Times New Roman" panose="02020603050405020304" pitchFamily="18" charset="0"/>
              </a:rPr>
              <a:t>What changes are needed in forest management to adapt to the new climate normal?</a:t>
            </a:r>
          </a:p>
          <a:p>
            <a:r>
              <a:rPr lang="en-US" sz="1700" b="1" dirty="0">
                <a:latin typeface="Calibri" panose="020F0502020204030204" pitchFamily="34" charset="0"/>
                <a:ea typeface="Calibri" panose="020F0502020204030204" pitchFamily="34" charset="0"/>
                <a:cs typeface="Times New Roman" panose="02020603050405020304" pitchFamily="18" charset="0"/>
              </a:rPr>
              <a:t>What role will forests play in Turkey’s low-carbon future?</a:t>
            </a:r>
          </a:p>
          <a:p>
            <a:r>
              <a:rPr lang="en-US" sz="1700" b="1" dirty="0">
                <a:effectLst/>
                <a:latin typeface="Calibri" panose="020F0502020204030204" pitchFamily="34" charset="0"/>
                <a:ea typeface="Calibri" panose="020F0502020204030204" pitchFamily="34" charset="0"/>
                <a:cs typeface="Times New Roman" panose="02020603050405020304" pitchFamily="18" charset="0"/>
              </a:rPr>
              <a:t>How can we help?</a:t>
            </a:r>
          </a:p>
          <a:p>
            <a:endParaRPr lang="en-US" sz="1700" dirty="0"/>
          </a:p>
        </p:txBody>
      </p:sp>
      <p:grpSp>
        <p:nvGrpSpPr>
          <p:cNvPr id="11" name="Group 10">
            <a:extLst>
              <a:ext uri="{FF2B5EF4-FFF2-40B4-BE49-F238E27FC236}">
                <a16:creationId xmlns:a16="http://schemas.microsoft.com/office/drawing/2014/main" id="{644CCAB3-7ED8-4AAD-85A8-736CA43F7CEE}"/>
              </a:ext>
            </a:extLst>
          </p:cNvPr>
          <p:cNvGrpSpPr/>
          <p:nvPr/>
        </p:nvGrpSpPr>
        <p:grpSpPr>
          <a:xfrm>
            <a:off x="5857195" y="924163"/>
            <a:ext cx="6334805" cy="5009673"/>
            <a:chOff x="5349293" y="1723860"/>
            <a:chExt cx="6218685" cy="5059628"/>
          </a:xfrm>
        </p:grpSpPr>
        <p:pic>
          <p:nvPicPr>
            <p:cNvPr id="2054" name="Picture 6" descr="Forest landscape restoration | IUCN">
              <a:extLst>
                <a:ext uri="{FF2B5EF4-FFF2-40B4-BE49-F238E27FC236}">
                  <a16:creationId xmlns:a16="http://schemas.microsoft.com/office/drawing/2014/main" id="{392FE107-251D-4670-9BFD-0B64239BC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956" y="4468555"/>
              <a:ext cx="5542798" cy="23149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E1C6E34-CCF9-41C9-A6DC-7DE1896CFE3F}"/>
                </a:ext>
              </a:extLst>
            </p:cNvPr>
            <p:cNvPicPr>
              <a:picLocks noChangeAspect="1"/>
            </p:cNvPicPr>
            <p:nvPr/>
          </p:nvPicPr>
          <p:blipFill>
            <a:blip r:embed="rId4"/>
            <a:stretch>
              <a:fillRect/>
            </a:stretch>
          </p:blipFill>
          <p:spPr>
            <a:xfrm>
              <a:off x="5422424" y="3264213"/>
              <a:ext cx="2553201" cy="1204341"/>
            </a:xfrm>
            <a:prstGeom prst="rect">
              <a:avLst/>
            </a:prstGeom>
          </p:spPr>
        </p:pic>
        <p:pic>
          <p:nvPicPr>
            <p:cNvPr id="10" name="Picture 9">
              <a:extLst>
                <a:ext uri="{FF2B5EF4-FFF2-40B4-BE49-F238E27FC236}">
                  <a16:creationId xmlns:a16="http://schemas.microsoft.com/office/drawing/2014/main" id="{483403D4-D156-430E-8ECE-233A5C1315C3}"/>
                </a:ext>
              </a:extLst>
            </p:cNvPr>
            <p:cNvPicPr>
              <a:picLocks noChangeAspect="1"/>
            </p:cNvPicPr>
            <p:nvPr/>
          </p:nvPicPr>
          <p:blipFill>
            <a:blip r:embed="rId5"/>
            <a:stretch>
              <a:fillRect/>
            </a:stretch>
          </p:blipFill>
          <p:spPr>
            <a:xfrm>
              <a:off x="8026093" y="3019176"/>
              <a:ext cx="3203020" cy="1609322"/>
            </a:xfrm>
            <a:prstGeom prst="rect">
              <a:avLst/>
            </a:prstGeom>
          </p:spPr>
        </p:pic>
        <p:pic>
          <p:nvPicPr>
            <p:cNvPr id="5" name="Picture 4" descr="Text&#10;&#10;Description automatically generated">
              <a:extLst>
                <a:ext uri="{FF2B5EF4-FFF2-40B4-BE49-F238E27FC236}">
                  <a16:creationId xmlns:a16="http://schemas.microsoft.com/office/drawing/2014/main" id="{46CD2740-095D-49F6-AB8A-F6960129D6D4}"/>
                </a:ext>
              </a:extLst>
            </p:cNvPr>
            <p:cNvPicPr>
              <a:picLocks noChangeAspect="1"/>
            </p:cNvPicPr>
            <p:nvPr/>
          </p:nvPicPr>
          <p:blipFill>
            <a:blip r:embed="rId6"/>
            <a:stretch>
              <a:fillRect/>
            </a:stretch>
          </p:blipFill>
          <p:spPr>
            <a:xfrm>
              <a:off x="5349293" y="1750877"/>
              <a:ext cx="3913393" cy="1513336"/>
            </a:xfrm>
            <a:prstGeom prst="rect">
              <a:avLst/>
            </a:prstGeom>
          </p:spPr>
        </p:pic>
        <p:pic>
          <p:nvPicPr>
            <p:cNvPr id="2050" name="Picture 2" descr="The Bonn Challenge for forest restoration | IUCN World Conservation Congress">
              <a:extLst>
                <a:ext uri="{FF2B5EF4-FFF2-40B4-BE49-F238E27FC236}">
                  <a16:creationId xmlns:a16="http://schemas.microsoft.com/office/drawing/2014/main" id="{F697113C-8B2E-4430-8D01-D0CEBCE357A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15328" y="1723860"/>
              <a:ext cx="2652650" cy="156038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87384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A01D-3ABD-4B79-A117-4C90A275C9AB}"/>
              </a:ext>
            </a:extLst>
          </p:cNvPr>
          <p:cNvSpPr>
            <a:spLocks noGrp="1"/>
          </p:cNvSpPr>
          <p:nvPr>
            <p:ph type="title"/>
          </p:nvPr>
        </p:nvSpPr>
        <p:spPr/>
        <p:txBody>
          <a:bodyPr/>
          <a:lstStyle/>
          <a:p>
            <a:r>
              <a:rPr lang="en-US"/>
              <a:t>More World Bank Fire Management Projects</a:t>
            </a:r>
          </a:p>
        </p:txBody>
      </p:sp>
      <p:sp>
        <p:nvSpPr>
          <p:cNvPr id="3" name="Slide Number Placeholder 2">
            <a:extLst>
              <a:ext uri="{FF2B5EF4-FFF2-40B4-BE49-F238E27FC236}">
                <a16:creationId xmlns:a16="http://schemas.microsoft.com/office/drawing/2014/main" id="{5533814C-7E89-406F-A25E-3108FEA585AC}"/>
              </a:ext>
            </a:extLst>
          </p:cNvPr>
          <p:cNvSpPr>
            <a:spLocks noGrp="1"/>
          </p:cNvSpPr>
          <p:nvPr>
            <p:ph type="sldNum" sz="quarter" idx="11"/>
          </p:nvPr>
        </p:nvSpPr>
        <p:spPr/>
        <p:txBody>
          <a:bodyPr/>
          <a:lstStyle/>
          <a:p>
            <a:pPr>
              <a:defRPr/>
            </a:pPr>
            <a:fld id="{EF62D93A-3BA0-8848-BFA3-D7046C1B555D}" type="slidenum">
              <a:rPr lang="en-US" dirty="0" smtClean="0"/>
              <a:pPr>
                <a:defRPr/>
              </a:pPr>
              <a:t>25</a:t>
            </a:fld>
            <a:endParaRPr lang="en-US"/>
          </a:p>
        </p:txBody>
      </p:sp>
      <p:sp>
        <p:nvSpPr>
          <p:cNvPr id="4" name="Content Placeholder 3">
            <a:extLst>
              <a:ext uri="{FF2B5EF4-FFF2-40B4-BE49-F238E27FC236}">
                <a16:creationId xmlns:a16="http://schemas.microsoft.com/office/drawing/2014/main" id="{E88A1E41-F26B-43C6-A998-6B68DDF9E51E}"/>
              </a:ext>
            </a:extLst>
          </p:cNvPr>
          <p:cNvSpPr>
            <a:spLocks noGrp="1"/>
          </p:cNvSpPr>
          <p:nvPr>
            <p:ph sz="quarter" idx="12"/>
          </p:nvPr>
        </p:nvSpPr>
        <p:spPr>
          <a:xfrm>
            <a:off x="431800" y="1268413"/>
            <a:ext cx="11468522" cy="4683142"/>
          </a:xfrm>
        </p:spPr>
        <p:txBody>
          <a:bodyPr vert="horz" lIns="0" tIns="0" rIns="0" bIns="0" rtlCol="0" anchor="t">
            <a:noAutofit/>
          </a:bodyPr>
          <a:lstStyle/>
          <a:p>
            <a:pPr marL="457200" indent="-457200">
              <a:buChar char="•"/>
            </a:pPr>
            <a:r>
              <a:rPr lang="en-US" sz="1600" dirty="0">
                <a:ea typeface="+mn-lt"/>
                <a:cs typeface="+mn-lt"/>
                <a:hlinkClick r:id="rId2"/>
              </a:rPr>
              <a:t>Belarus Forestry Development Project </a:t>
            </a:r>
            <a:r>
              <a:rPr lang="en-US" sz="1600" dirty="0">
                <a:ea typeface="+mn-lt"/>
                <a:cs typeface="+mn-lt"/>
              </a:rPr>
              <a:t>will enhance silvicultural management and reforestation, increase felling residue use, and improve the public good contribution from forests</a:t>
            </a:r>
            <a:endParaRPr lang="en-US" sz="1600" dirty="0">
              <a:cs typeface="Arial"/>
            </a:endParaRPr>
          </a:p>
          <a:p>
            <a:endParaRPr lang="en-US" sz="1600" dirty="0">
              <a:ea typeface="+mn-lt"/>
              <a:cs typeface="+mn-lt"/>
            </a:endParaRPr>
          </a:p>
          <a:p>
            <a:pPr marL="457200" indent="-457200">
              <a:buChar char="•"/>
            </a:pPr>
            <a:r>
              <a:rPr lang="en-US" sz="1600" dirty="0">
                <a:ea typeface="+mn-lt"/>
                <a:cs typeface="+mn-lt"/>
                <a:hlinkClick r:id="rId3"/>
              </a:rPr>
              <a:t>Forest Fire Prevention and Management – India</a:t>
            </a:r>
            <a:r>
              <a:rPr lang="en-US" sz="1600" dirty="0">
                <a:ea typeface="+mn-lt"/>
                <a:cs typeface="+mn-lt"/>
              </a:rPr>
              <a:t> supported the creation of a Forest Fire Information Systems for fire prevention </a:t>
            </a:r>
            <a:endParaRPr lang="en-US" sz="1600" dirty="0">
              <a:cs typeface="Arial"/>
            </a:endParaRPr>
          </a:p>
          <a:p>
            <a:endParaRPr lang="en-US" sz="1600" dirty="0">
              <a:ea typeface="+mn-lt"/>
              <a:cs typeface="+mn-lt"/>
            </a:endParaRPr>
          </a:p>
          <a:p>
            <a:pPr marL="457200" indent="-457200">
              <a:buChar char="•"/>
            </a:pPr>
            <a:r>
              <a:rPr lang="en-US" sz="1600" dirty="0">
                <a:ea typeface="+mn-lt"/>
                <a:cs typeface="+mn-lt"/>
                <a:hlinkClick r:id="rId4"/>
              </a:rPr>
              <a:t>Brazil Amazon Emergency Fire Prevention &amp; Control Project</a:t>
            </a:r>
            <a:r>
              <a:rPr lang="en-US" sz="1600" dirty="0">
                <a:ea typeface="+mn-lt"/>
                <a:cs typeface="+mn-lt"/>
              </a:rPr>
              <a:t> aimed to prevent and control large-scale wildfires in the southern part of the Brazilian Amazon through risk assessment, fire monitoring, prevention, and suppression</a:t>
            </a:r>
          </a:p>
          <a:p>
            <a:endParaRPr lang="en-US" sz="1600" dirty="0">
              <a:ea typeface="+mn-lt"/>
              <a:cs typeface="+mn-lt"/>
            </a:endParaRPr>
          </a:p>
          <a:p>
            <a:pPr marL="457200" indent="-457200">
              <a:buChar char="•"/>
            </a:pPr>
            <a:r>
              <a:rPr lang="en-US" sz="1600" dirty="0">
                <a:ea typeface="+mn-lt"/>
                <a:cs typeface="+mn-lt"/>
                <a:hlinkClick r:id="rId5"/>
              </a:rPr>
              <a:t>Brazil Forest fires prevention and management in the Brazilian </a:t>
            </a:r>
            <a:r>
              <a:rPr lang="en-US" sz="1600" dirty="0" err="1">
                <a:ea typeface="+mn-lt"/>
                <a:cs typeface="+mn-lt"/>
                <a:hlinkClick r:id="rId5"/>
              </a:rPr>
              <a:t>Cerrado</a:t>
            </a:r>
            <a:r>
              <a:rPr lang="en-US" sz="1600" dirty="0">
                <a:ea typeface="+mn-lt"/>
                <a:cs typeface="+mn-lt"/>
              </a:rPr>
              <a:t> supported an on-line system for the prediction of fire spread risk based on terrain, meteorological conditions, and monitoring of fire outbreaks</a:t>
            </a:r>
          </a:p>
          <a:p>
            <a:endParaRPr lang="en-US" sz="1600" dirty="0">
              <a:ea typeface="+mn-lt"/>
              <a:cs typeface="+mn-lt"/>
            </a:endParaRPr>
          </a:p>
          <a:p>
            <a:pPr marL="457200" indent="-457200">
              <a:buChar char="•"/>
            </a:pPr>
            <a:r>
              <a:rPr lang="en-US" sz="1600" dirty="0">
                <a:ea typeface="+mn-lt"/>
                <a:cs typeface="+mn-lt"/>
                <a:hlinkClick r:id="rId6"/>
              </a:rPr>
              <a:t>Croatia - Coastal Forest Reconstruction and Protection Project </a:t>
            </a:r>
            <a:r>
              <a:rPr lang="en-US" sz="1600" dirty="0">
                <a:ea typeface="+mn-lt"/>
                <a:cs typeface="+mn-lt"/>
              </a:rPr>
              <a:t>restored and protected forest land to enhance the landscape including a comprehensive package of prevention, pre-suppression, and suppression forest fire measures</a:t>
            </a:r>
          </a:p>
          <a:p>
            <a:endParaRPr lang="en-US" sz="1600" dirty="0">
              <a:ea typeface="+mn-lt"/>
              <a:cs typeface="+mn-lt"/>
            </a:endParaRPr>
          </a:p>
          <a:p>
            <a:pPr marL="457200" indent="-457200">
              <a:buChar char="•"/>
            </a:pPr>
            <a:r>
              <a:rPr lang="en-US" sz="1600" dirty="0">
                <a:ea typeface="+mn-lt"/>
                <a:cs typeface="+mn-lt"/>
                <a:hlinkClick r:id="rId7"/>
              </a:rPr>
              <a:t>Indonesia – Cost of Fires</a:t>
            </a:r>
            <a:r>
              <a:rPr lang="en-US" sz="1600" dirty="0">
                <a:ea typeface="+mn-lt"/>
                <a:cs typeface="+mn-lt"/>
              </a:rPr>
              <a:t>  a report on the economic analysis of Indonesia’s 2015 fire crisis, estimates that the 2015 fires cost Indonesia at least USD 16.1 billion (IDR 221 trillion), equivalent to 1.9 percent of 2015 GDP</a:t>
            </a:r>
          </a:p>
          <a:p>
            <a:endParaRPr lang="en-US" sz="1600" dirty="0">
              <a:ea typeface="+mn-lt"/>
              <a:cs typeface="+mn-lt"/>
            </a:endParaRPr>
          </a:p>
          <a:p>
            <a:pPr marL="457200" indent="-457200">
              <a:buChar char="•"/>
            </a:pPr>
            <a:endParaRPr lang="en-US" sz="1600" dirty="0">
              <a:ea typeface="+mn-lt"/>
              <a:cs typeface="+mn-lt"/>
            </a:endParaRPr>
          </a:p>
          <a:p>
            <a:endParaRPr lang="en-US" sz="1600" dirty="0">
              <a:ea typeface="+mn-lt"/>
              <a:cs typeface="+mn-lt"/>
            </a:endParaRPr>
          </a:p>
        </p:txBody>
      </p:sp>
    </p:spTree>
    <p:extLst>
      <p:ext uri="{BB962C8B-B14F-4D97-AF65-F5344CB8AC3E}">
        <p14:creationId xmlns:p14="http://schemas.microsoft.com/office/powerpoint/2010/main" val="208507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2">
            <a:extLst>
              <a:ext uri="{FF2B5EF4-FFF2-40B4-BE49-F238E27FC236}">
                <a16:creationId xmlns:a16="http://schemas.microsoft.com/office/drawing/2014/main" id="{5AC1364A-3E3D-4F0D-8776-78AF3A270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19E120-C0EC-48BB-AD4B-A8CF6A97C23B}"/>
              </a:ext>
            </a:extLst>
          </p:cNvPr>
          <p:cNvSpPr>
            <a:spLocks noGrp="1"/>
          </p:cNvSpPr>
          <p:nvPr>
            <p:ph type="title"/>
          </p:nvPr>
        </p:nvSpPr>
        <p:spPr>
          <a:xfrm>
            <a:off x="598218" y="3357320"/>
            <a:ext cx="3521636" cy="605606"/>
          </a:xfrm>
        </p:spPr>
        <p:txBody>
          <a:bodyPr anchor="b">
            <a:noAutofit/>
          </a:bodyPr>
          <a:lstStyle/>
          <a:p>
            <a:pPr algn="ctr"/>
            <a:r>
              <a:rPr lang="en-US" sz="1600" i="1" dirty="0">
                <a:effectLst/>
                <a:latin typeface="Calibri" panose="020F0502020204030204" pitchFamily="34" charset="0"/>
                <a:ea typeface="Calibri" panose="020F0502020204030204" pitchFamily="34" charset="0"/>
                <a:cs typeface="Times New Roman" panose="02020603050405020304" pitchFamily="18" charset="0"/>
              </a:rPr>
              <a:t>Projected temperature changes for 2041–2060 relative to 1995–2014</a:t>
            </a:r>
          </a:p>
          <a:p>
            <a:pPr algn="ctr"/>
            <a:r>
              <a:rPr lang="en-US" sz="1600" i="1" dirty="0">
                <a:latin typeface="Calibri" panose="020F0502020204030204" pitchFamily="34" charset="0"/>
                <a:cs typeface="Times New Roman" panose="02020603050405020304" pitchFamily="18" charset="0"/>
              </a:rPr>
              <a:t>(Source: IPCC AR6 WG1, 2021)</a:t>
            </a:r>
            <a:endParaRPr lang="en-US" sz="1600" i="1" dirty="0">
              <a:cs typeface="Calibri"/>
            </a:endParaRPr>
          </a:p>
        </p:txBody>
      </p:sp>
      <p:pic>
        <p:nvPicPr>
          <p:cNvPr id="4" name="Picture 3">
            <a:extLst>
              <a:ext uri="{FF2B5EF4-FFF2-40B4-BE49-F238E27FC236}">
                <a16:creationId xmlns:a16="http://schemas.microsoft.com/office/drawing/2014/main" id="{4FB33D8D-A2D8-4923-977F-A0D8A6E6561A}"/>
              </a:ext>
            </a:extLst>
          </p:cNvPr>
          <p:cNvPicPr/>
          <p:nvPr/>
        </p:nvPicPr>
        <p:blipFill rotWithShape="1">
          <a:blip r:embed="rId2"/>
          <a:srcRect l="977"/>
          <a:stretch/>
        </p:blipFill>
        <p:spPr bwMode="auto">
          <a:xfrm>
            <a:off x="638873" y="0"/>
            <a:ext cx="3231901" cy="3166346"/>
          </a:xfrm>
          <a:prstGeom prst="rect">
            <a:avLst/>
          </a:prstGeom>
          <a:extLst>
            <a:ext uri="{53640926-AAD7-44D8-BBD7-CCE9431645EC}">
              <a14:shadowObscured xmlns:a14="http://schemas.microsoft.com/office/drawing/2010/main"/>
            </a:ext>
          </a:extLst>
        </p:spPr>
      </p:pic>
      <p:sp>
        <p:nvSpPr>
          <p:cNvPr id="30"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2E70D0B-C28C-4E18-B829-AF72E4AB2D7E}"/>
              </a:ext>
            </a:extLst>
          </p:cNvPr>
          <p:cNvPicPr>
            <a:picLocks noChangeAspect="1"/>
          </p:cNvPicPr>
          <p:nvPr/>
        </p:nvPicPr>
        <p:blipFill>
          <a:blip r:embed="rId3"/>
          <a:stretch>
            <a:fillRect/>
          </a:stretch>
        </p:blipFill>
        <p:spPr>
          <a:xfrm>
            <a:off x="320040" y="4324890"/>
            <a:ext cx="3995928" cy="1748218"/>
          </a:xfrm>
          <a:prstGeom prst="rect">
            <a:avLst/>
          </a:prstGeom>
        </p:spPr>
      </p:pic>
      <p:sp>
        <p:nvSpPr>
          <p:cNvPr id="6" name="Content Placeholder 2">
            <a:extLst>
              <a:ext uri="{FF2B5EF4-FFF2-40B4-BE49-F238E27FC236}">
                <a16:creationId xmlns:a16="http://schemas.microsoft.com/office/drawing/2014/main" id="{F725E17D-C607-49D7-8631-37D2FC5E1C97}"/>
              </a:ext>
            </a:extLst>
          </p:cNvPr>
          <p:cNvSpPr>
            <a:spLocks noGrp="1"/>
          </p:cNvSpPr>
          <p:nvPr>
            <p:ph idx="1"/>
          </p:nvPr>
        </p:nvSpPr>
        <p:spPr>
          <a:xfrm>
            <a:off x="4797501" y="2414016"/>
            <a:ext cx="6755626" cy="4114800"/>
          </a:xfrm>
        </p:spPr>
        <p:txBody>
          <a:bodyPr vert="horz" lIns="91440" tIns="45720" rIns="91440" bIns="45720" rtlCol="0">
            <a:noAutofit/>
          </a:bodyPr>
          <a:lstStyle/>
          <a:p>
            <a:pPr marL="0" indent="0">
              <a:buNone/>
            </a:pPr>
            <a:endParaRPr lang="en-US" sz="1800" dirty="0">
              <a:ea typeface="+mn-lt"/>
              <a:cs typeface="+mn-lt"/>
            </a:endParaRPr>
          </a:p>
          <a:p>
            <a:r>
              <a:rPr lang="en-US" sz="1800" dirty="0">
                <a:ea typeface="+mn-lt"/>
                <a:cs typeface="+mn-lt"/>
              </a:rPr>
              <a:t>According to the latest IPCC report, temperatures will rise in all European areas at a rate exceeding global mean temperature changes, regardless of future global warming.</a:t>
            </a:r>
          </a:p>
          <a:p>
            <a:r>
              <a:rPr lang="en-US" sz="1800" dirty="0">
                <a:ea typeface="+mn-lt"/>
                <a:cs typeface="+mn-lt"/>
              </a:rPr>
              <a:t>For the Mediterranean, IPCC projects a combination of warming, temperature extremes, increase in droughts and aridity, precipitation decrease, </a:t>
            </a:r>
            <a:r>
              <a:rPr lang="en-US" sz="1800" dirty="0">
                <a:solidFill>
                  <a:srgbClr val="FF0000"/>
                </a:solidFill>
                <a:ea typeface="+mn-lt"/>
                <a:cs typeface="+mn-lt"/>
              </a:rPr>
              <a:t>increase in fire weather</a:t>
            </a:r>
            <a:r>
              <a:rPr lang="en-US" sz="1800" dirty="0">
                <a:ea typeface="+mn-lt"/>
                <a:cs typeface="+mn-lt"/>
              </a:rPr>
              <a:t>, mean and extreme sea levels, snow cover decrease, and wind speed decrease by mid-century and at global warming of at least 2°C and above.</a:t>
            </a:r>
          </a:p>
          <a:p>
            <a:r>
              <a:rPr lang="en-US" sz="1800" dirty="0">
                <a:ea typeface="+mn-lt"/>
                <a:cs typeface="+mn-lt"/>
              </a:rPr>
              <a:t>Under a 3°C warming scenario, it is estimated that the number of people exposed to high-to-extreme fire danger levels for at least 10 days annually would increase by 24%. Southern European countries would experience the most fire risks as those countries have already experienced severe and frequent wildfires.</a:t>
            </a:r>
          </a:p>
        </p:txBody>
      </p:sp>
      <p:sp>
        <p:nvSpPr>
          <p:cNvPr id="31" name="TextBox 30">
            <a:extLst>
              <a:ext uri="{FF2B5EF4-FFF2-40B4-BE49-F238E27FC236}">
                <a16:creationId xmlns:a16="http://schemas.microsoft.com/office/drawing/2014/main" id="{38C5345C-B8C1-46AF-8011-A4908C3A07DB}"/>
              </a:ext>
            </a:extLst>
          </p:cNvPr>
          <p:cNvSpPr txBox="1"/>
          <p:nvPr/>
        </p:nvSpPr>
        <p:spPr>
          <a:xfrm>
            <a:off x="320040" y="6031130"/>
            <a:ext cx="4077993" cy="830997"/>
          </a:xfrm>
          <a:prstGeom prst="rect">
            <a:avLst/>
          </a:prstGeom>
          <a:noFill/>
        </p:spPr>
        <p:txBody>
          <a:bodyPr wrap="square">
            <a:spAutoFit/>
          </a:bodyPr>
          <a:lstStyle/>
          <a:p>
            <a:pPr algn="ctr"/>
            <a:r>
              <a:rPr lang="en-US" sz="1600" i="1" dirty="0">
                <a:ea typeface="+mn-lt"/>
                <a:cs typeface="+mn-lt"/>
              </a:rPr>
              <a:t>Forest fire danger under different climate change scenarios (1.5°C, 2 °C, and 3°C)</a:t>
            </a:r>
          </a:p>
          <a:p>
            <a:pPr algn="ctr"/>
            <a:r>
              <a:rPr lang="fr-FR" sz="1600" i="1" dirty="0">
                <a:ea typeface="+mn-lt"/>
                <a:cs typeface="+mn-lt"/>
              </a:rPr>
              <a:t>(Source: Costa, et al., 2020) </a:t>
            </a:r>
            <a:endParaRPr lang="en-US" sz="1600" i="1" dirty="0">
              <a:ea typeface="+mn-lt"/>
              <a:cs typeface="+mn-lt"/>
            </a:endParaRPr>
          </a:p>
        </p:txBody>
      </p:sp>
      <p:sp>
        <p:nvSpPr>
          <p:cNvPr id="32" name="Title 1">
            <a:extLst>
              <a:ext uri="{FF2B5EF4-FFF2-40B4-BE49-F238E27FC236}">
                <a16:creationId xmlns:a16="http://schemas.microsoft.com/office/drawing/2014/main" id="{3883219B-A990-42C2-B714-2C3CBABDF8E6}"/>
              </a:ext>
            </a:extLst>
          </p:cNvPr>
          <p:cNvSpPr txBox="1">
            <a:spLocks/>
          </p:cNvSpPr>
          <p:nvPr/>
        </p:nvSpPr>
        <p:spPr>
          <a:xfrm>
            <a:off x="4797494" y="989074"/>
            <a:ext cx="6623922" cy="1397510"/>
          </a:xfrm>
          <a:prstGeom prst="rect">
            <a:avLst/>
          </a:prstGeom>
        </p:spPr>
        <p:txBody>
          <a:bodyPr vert="horz" lIns="91440" tIns="45720" rIns="91440" bIns="45720" rtlCol="0" anchor="ctr">
            <a:normAutofit/>
          </a:bodyPr>
          <a:lstStyle>
            <a:lvl1pPr>
              <a:lnSpc>
                <a:spcPct val="90000"/>
              </a:lnSpc>
              <a:spcBef>
                <a:spcPct val="0"/>
              </a:spcBef>
              <a:buNone/>
              <a:defRPr sz="3600">
                <a:latin typeface="+mj-lt"/>
                <a:ea typeface="+mj-ea"/>
                <a:cs typeface="Calibri Light"/>
              </a:defRPr>
            </a:lvl1pPr>
          </a:lstStyle>
          <a:p>
            <a:pPr algn="ctr"/>
            <a:r>
              <a:rPr lang="en-US" dirty="0"/>
              <a:t>Projected fire weather changes in Europe</a:t>
            </a:r>
          </a:p>
        </p:txBody>
      </p:sp>
    </p:spTree>
    <p:extLst>
      <p:ext uri="{BB962C8B-B14F-4D97-AF65-F5344CB8AC3E}">
        <p14:creationId xmlns:p14="http://schemas.microsoft.com/office/powerpoint/2010/main" val="1673155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84DF55BE-B4AB-4BA1-BDE1-E9F7FB3F11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3" descr="A picture containing nature, black&#10;&#10;Description automatically generated">
            <a:extLst>
              <a:ext uri="{FF2B5EF4-FFF2-40B4-BE49-F238E27FC236}">
                <a16:creationId xmlns:a16="http://schemas.microsoft.com/office/drawing/2014/main" id="{134F095E-DF29-4D2F-AA37-C57EFAA4034E}"/>
              </a:ext>
            </a:extLst>
          </p:cNvPr>
          <p:cNvPicPr>
            <a:picLocks noChangeAspect="1"/>
          </p:cNvPicPr>
          <p:nvPr/>
        </p:nvPicPr>
        <p:blipFill rotWithShape="1">
          <a:blip r:embed="rId3"/>
          <a:srcRect r="2" b="-49"/>
          <a:stretch/>
        </p:blipFill>
        <p:spPr>
          <a:xfrm>
            <a:off x="6727279" y="3575435"/>
            <a:ext cx="5461867" cy="3285099"/>
          </a:xfrm>
          <a:prstGeom prst="rect">
            <a:avLst/>
          </a:prstGeom>
        </p:spPr>
      </p:pic>
      <p:sp>
        <p:nvSpPr>
          <p:cNvPr id="12" name="Title 1">
            <a:extLst>
              <a:ext uri="{FF2B5EF4-FFF2-40B4-BE49-F238E27FC236}">
                <a16:creationId xmlns:a16="http://schemas.microsoft.com/office/drawing/2014/main" id="{CF0A645A-2C37-43BD-A701-8A4CD6FCB4A3}"/>
              </a:ext>
            </a:extLst>
          </p:cNvPr>
          <p:cNvSpPr txBox="1">
            <a:spLocks/>
          </p:cNvSpPr>
          <p:nvPr/>
        </p:nvSpPr>
        <p:spPr>
          <a:xfrm>
            <a:off x="-1800" y="1130652"/>
            <a:ext cx="4035248" cy="16846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400" dirty="0"/>
              <a:t>Turkey Forest Fires: </a:t>
            </a:r>
          </a:p>
          <a:p>
            <a:pPr>
              <a:spcAft>
                <a:spcPts val="600"/>
              </a:spcAft>
            </a:pPr>
            <a:r>
              <a:rPr lang="en-US" sz="2800" dirty="0"/>
              <a:t>An Overview of the Crisis  </a:t>
            </a:r>
          </a:p>
        </p:txBody>
      </p:sp>
      <p:sp>
        <p:nvSpPr>
          <p:cNvPr id="7" name="Content Placeholder 8">
            <a:extLst>
              <a:ext uri="{FF2B5EF4-FFF2-40B4-BE49-F238E27FC236}">
                <a16:creationId xmlns:a16="http://schemas.microsoft.com/office/drawing/2014/main" id="{D2B385A8-0C1C-4262-93C2-ADAAC3F39C92}"/>
              </a:ext>
            </a:extLst>
          </p:cNvPr>
          <p:cNvSpPr txBox="1">
            <a:spLocks/>
          </p:cNvSpPr>
          <p:nvPr/>
        </p:nvSpPr>
        <p:spPr>
          <a:xfrm>
            <a:off x="2605" y="3424992"/>
            <a:ext cx="6202251" cy="32850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Calibri" panose="020F0502020204030204" pitchFamily="34" charset="0"/>
                <a:ea typeface="Calibri" panose="020F0502020204030204" pitchFamily="34" charset="0"/>
                <a:cs typeface="Times New Roman" panose="02020603050405020304" pitchFamily="18" charset="0"/>
              </a:rPr>
              <a:t>W</a:t>
            </a:r>
            <a:r>
              <a:rPr lang="en-US" sz="1800" dirty="0">
                <a:effectLst/>
                <a:latin typeface="Calibri" panose="020F0502020204030204" pitchFamily="34" charset="0"/>
                <a:ea typeface="Calibri" panose="020F0502020204030204" pitchFamily="34" charset="0"/>
                <a:cs typeface="Times New Roman" panose="02020603050405020304" pitchFamily="18" charset="0"/>
              </a:rPr>
              <a:t>orst-ever wildfire season in the country's history</a:t>
            </a:r>
            <a:endParaRPr lang="en-US" sz="1800" dirty="0"/>
          </a:p>
          <a:p>
            <a:r>
              <a:rPr lang="en-US" sz="1800" dirty="0"/>
              <a:t>Starting on July 28, 2021, severe forest fires broke out in the  </a:t>
            </a:r>
            <a:r>
              <a:rPr lang="en-US" sz="1800" dirty="0" err="1"/>
              <a:t>Yeniköy</a:t>
            </a:r>
            <a:r>
              <a:rPr lang="en-US" sz="1800" dirty="0"/>
              <a:t> area of </a:t>
            </a:r>
            <a:r>
              <a:rPr lang="en-US" sz="1800" dirty="0" err="1"/>
              <a:t>Manavgat</a:t>
            </a:r>
            <a:r>
              <a:rPr lang="en-US" sz="1800" dirty="0"/>
              <a:t> district of Antalya province in Southern Turkey </a:t>
            </a:r>
          </a:p>
          <a:p>
            <a:r>
              <a:rPr lang="en-US" sz="1800" dirty="0"/>
              <a:t>300 fires burnt across a two-week period in multiple fronts</a:t>
            </a:r>
            <a:endParaRPr lang="en-US" sz="1800" dirty="0">
              <a:cs typeface="Calibri"/>
            </a:endParaRPr>
          </a:p>
          <a:p>
            <a:r>
              <a:rPr lang="en-US" sz="1800" dirty="0"/>
              <a:t>The burnt area was the largest ever recorded in Turkey in a single fire season (estimated 170,000 hectares), and 25-30 times the average between 2008 and 2020 (~7,000 ha)</a:t>
            </a:r>
            <a:endParaRPr lang="en-US" sz="1800" dirty="0">
              <a:cs typeface="Calibri"/>
            </a:endParaRPr>
          </a:p>
          <a:p>
            <a:r>
              <a:rPr lang="en-US" sz="1800" dirty="0"/>
              <a:t>Forecasts predict that the wildfire and heat risks will likely persist at extreme levels.</a:t>
            </a:r>
          </a:p>
          <a:p>
            <a:pPr marL="285750">
              <a:spcAft>
                <a:spcPts val="600"/>
              </a:spcAft>
            </a:pPr>
            <a:endParaRPr lang="en-US" sz="1800" dirty="0"/>
          </a:p>
          <a:p>
            <a:pPr marL="57150">
              <a:spcAft>
                <a:spcPts val="600"/>
              </a:spcAft>
            </a:pPr>
            <a:endParaRPr lang="en-US" sz="1800" dirty="0"/>
          </a:p>
          <a:p>
            <a:pPr marL="57150">
              <a:spcAft>
                <a:spcPts val="600"/>
              </a:spcAft>
            </a:pPr>
            <a:endParaRPr lang="en-US" sz="1800" dirty="0"/>
          </a:p>
          <a:p>
            <a:pPr marL="285750">
              <a:spcAft>
                <a:spcPts val="600"/>
              </a:spcAft>
            </a:pPr>
            <a:endParaRPr lang="en-US" sz="1800" dirty="0"/>
          </a:p>
          <a:p>
            <a:pPr marL="285750">
              <a:spcAft>
                <a:spcPts val="600"/>
              </a:spcAft>
            </a:pPr>
            <a:endParaRPr lang="en-US" sz="1800" dirty="0"/>
          </a:p>
          <a:p>
            <a:pPr marL="285750">
              <a:spcAft>
                <a:spcPts val="600"/>
              </a:spcAft>
            </a:pPr>
            <a:endParaRPr lang="en-US" sz="1800" dirty="0"/>
          </a:p>
          <a:p>
            <a:pPr marL="57150">
              <a:spcAft>
                <a:spcPts val="600"/>
              </a:spcAft>
            </a:pPr>
            <a:endParaRPr lang="en-US" sz="1800" dirty="0"/>
          </a:p>
        </p:txBody>
      </p:sp>
      <p:pic>
        <p:nvPicPr>
          <p:cNvPr id="18" name="Picture 19">
            <a:extLst>
              <a:ext uri="{FF2B5EF4-FFF2-40B4-BE49-F238E27FC236}">
                <a16:creationId xmlns:a16="http://schemas.microsoft.com/office/drawing/2014/main" id="{482F5528-7325-496E-93DC-C0FD4ADDEA04}"/>
              </a:ext>
            </a:extLst>
          </p:cNvPr>
          <p:cNvPicPr>
            <a:picLocks noChangeAspect="1"/>
          </p:cNvPicPr>
          <p:nvPr/>
        </p:nvPicPr>
        <p:blipFill>
          <a:blip r:embed="rId4"/>
          <a:stretch>
            <a:fillRect/>
          </a:stretch>
        </p:blipFill>
        <p:spPr>
          <a:xfrm>
            <a:off x="427160" y="538529"/>
            <a:ext cx="552450" cy="247650"/>
          </a:xfrm>
          <a:prstGeom prst="rect">
            <a:avLst/>
          </a:prstGeom>
        </p:spPr>
      </p:pic>
      <p:sp>
        <p:nvSpPr>
          <p:cNvPr id="2" name="TextBox 1">
            <a:extLst>
              <a:ext uri="{FF2B5EF4-FFF2-40B4-BE49-F238E27FC236}">
                <a16:creationId xmlns:a16="http://schemas.microsoft.com/office/drawing/2014/main" id="{2AEDB003-7F39-491D-B2E2-9B5C2F229E38}"/>
              </a:ext>
            </a:extLst>
          </p:cNvPr>
          <p:cNvSpPr txBox="1"/>
          <p:nvPr/>
        </p:nvSpPr>
        <p:spPr>
          <a:xfrm>
            <a:off x="4137949" y="2655630"/>
            <a:ext cx="42780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Number of fires in EU Countries in 2021 (trending above average)</a:t>
            </a:r>
          </a:p>
          <a:p>
            <a:r>
              <a:rPr lang="en-US" sz="1200" dirty="0">
                <a:cs typeface="Calibri"/>
              </a:rPr>
              <a:t>(</a:t>
            </a:r>
            <a:r>
              <a:rPr lang="en-US" sz="1200" i="1" dirty="0">
                <a:cs typeface="Calibri"/>
              </a:rPr>
              <a:t>Source: </a:t>
            </a:r>
            <a:r>
              <a:rPr lang="en-US" sz="1200" dirty="0">
                <a:cs typeface="Calibri"/>
              </a:rPr>
              <a:t>European Forest Fire Information System) </a:t>
            </a:r>
          </a:p>
        </p:txBody>
      </p:sp>
      <p:pic>
        <p:nvPicPr>
          <p:cNvPr id="4" name="Picture 4" descr="Chart, line chart&#10;&#10;Description automatically generated">
            <a:extLst>
              <a:ext uri="{FF2B5EF4-FFF2-40B4-BE49-F238E27FC236}">
                <a16:creationId xmlns:a16="http://schemas.microsoft.com/office/drawing/2014/main" id="{AB7C1B31-7602-4B74-97E8-071000FF6C37}"/>
              </a:ext>
            </a:extLst>
          </p:cNvPr>
          <p:cNvPicPr>
            <a:picLocks noChangeAspect="1"/>
          </p:cNvPicPr>
          <p:nvPr/>
        </p:nvPicPr>
        <p:blipFill>
          <a:blip r:embed="rId5"/>
          <a:stretch>
            <a:fillRect/>
          </a:stretch>
        </p:blipFill>
        <p:spPr>
          <a:xfrm>
            <a:off x="8245820" y="908"/>
            <a:ext cx="3955483" cy="2513013"/>
          </a:xfrm>
          <a:prstGeom prst="rect">
            <a:avLst/>
          </a:prstGeom>
        </p:spPr>
      </p:pic>
      <p:sp>
        <p:nvSpPr>
          <p:cNvPr id="13" name="TextBox 12">
            <a:extLst>
              <a:ext uri="{FF2B5EF4-FFF2-40B4-BE49-F238E27FC236}">
                <a16:creationId xmlns:a16="http://schemas.microsoft.com/office/drawing/2014/main" id="{A2E64822-92CB-40EE-BE66-36AEF77C2287}"/>
              </a:ext>
            </a:extLst>
          </p:cNvPr>
          <p:cNvSpPr txBox="1"/>
          <p:nvPr/>
        </p:nvSpPr>
        <p:spPr>
          <a:xfrm>
            <a:off x="8245790" y="2699856"/>
            <a:ext cx="3744645" cy="4710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Fire Alerts  in 2021 were unusually high in Turkey </a:t>
            </a:r>
          </a:p>
          <a:p>
            <a:r>
              <a:rPr lang="en-US" sz="1200" dirty="0">
                <a:cs typeface="Calibri"/>
              </a:rPr>
              <a:t>(</a:t>
            </a:r>
            <a:r>
              <a:rPr lang="en-US" sz="1200" i="1" dirty="0">
                <a:cs typeface="Calibri"/>
              </a:rPr>
              <a:t>Source: </a:t>
            </a:r>
            <a:r>
              <a:rPr lang="en-US" sz="1200" dirty="0">
                <a:cs typeface="Calibri"/>
              </a:rPr>
              <a:t>Global Forest Watch) </a:t>
            </a:r>
          </a:p>
        </p:txBody>
      </p:sp>
      <p:pic>
        <p:nvPicPr>
          <p:cNvPr id="1026" name="Picture 4">
            <a:extLst>
              <a:ext uri="{FF2B5EF4-FFF2-40B4-BE49-F238E27FC236}">
                <a16:creationId xmlns:a16="http://schemas.microsoft.com/office/drawing/2014/main" id="{840F9FEF-1161-405B-8FE6-9CC0EDC80F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7949" y="57071"/>
            <a:ext cx="4095519" cy="258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683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1" name="Rectangle 167">
            <a:extLst>
              <a:ext uri="{FF2B5EF4-FFF2-40B4-BE49-F238E27FC236}">
                <a16:creationId xmlns:a16="http://schemas.microsoft.com/office/drawing/2014/main" id="{0B9EE3F3-89B7-43C3-8651-C4C968309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E49107-EA6F-4501-9DDE-88EE59218ECC}"/>
              </a:ext>
            </a:extLst>
          </p:cNvPr>
          <p:cNvSpPr>
            <a:spLocks noGrp="1"/>
          </p:cNvSpPr>
          <p:nvPr>
            <p:ph type="title"/>
          </p:nvPr>
        </p:nvSpPr>
        <p:spPr>
          <a:xfrm>
            <a:off x="411480" y="900335"/>
            <a:ext cx="4929954" cy="1178928"/>
          </a:xfrm>
        </p:spPr>
        <p:txBody>
          <a:bodyPr vert="horz" lIns="91440" tIns="45720" rIns="91440" bIns="45720" rtlCol="0" anchor="b">
            <a:normAutofit/>
          </a:bodyPr>
          <a:lstStyle/>
          <a:p>
            <a:r>
              <a:rPr lang="en-US" sz="3400" kern="1200" dirty="0">
                <a:latin typeface="+mj-lt"/>
                <a:ea typeface="+mj-ea"/>
                <a:cs typeface="+mj-cs"/>
              </a:rPr>
              <a:t>The Causes of Forest Fires: </a:t>
            </a:r>
            <a:r>
              <a:rPr lang="en-US" sz="2400" kern="1200" dirty="0">
                <a:latin typeface="+mj-lt"/>
                <a:ea typeface="+mj-ea"/>
                <a:cs typeface="+mj-cs"/>
              </a:rPr>
              <a:t>Weather and Preparedness </a:t>
            </a:r>
          </a:p>
        </p:txBody>
      </p:sp>
      <p:sp>
        <p:nvSpPr>
          <p:cNvPr id="173" name="Rectangle 169">
            <a:extLst>
              <a:ext uri="{FF2B5EF4-FFF2-40B4-BE49-F238E27FC236}">
                <a16:creationId xmlns:a16="http://schemas.microsoft.com/office/drawing/2014/main" id="{33AE4636-AEEC-45D6-84D4-7AC2DA48EC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5" name="Rectangle 171">
            <a:extLst>
              <a:ext uri="{FF2B5EF4-FFF2-40B4-BE49-F238E27FC236}">
                <a16:creationId xmlns:a16="http://schemas.microsoft.com/office/drawing/2014/main" id="{8D9CE0F4-2EB2-4F1F-8AAC-DB3571D9FE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B9A79591-B476-4237-9054-A91181853EE4}"/>
              </a:ext>
            </a:extLst>
          </p:cNvPr>
          <p:cNvSpPr>
            <a:spLocks noGrp="1"/>
          </p:cNvSpPr>
          <p:nvPr>
            <p:ph idx="1"/>
          </p:nvPr>
        </p:nvSpPr>
        <p:spPr>
          <a:xfrm>
            <a:off x="-2663" y="2084042"/>
            <a:ext cx="6865918" cy="4620069"/>
          </a:xfrm>
        </p:spPr>
        <p:txBody>
          <a:bodyPr vert="horz" lIns="91440" tIns="45720" rIns="91440" bIns="45720" rtlCol="0" anchor="t">
            <a:noAutofit/>
          </a:bodyPr>
          <a:lstStyle/>
          <a:p>
            <a:pPr marL="57150" indent="0">
              <a:spcAft>
                <a:spcPts val="600"/>
              </a:spcAft>
              <a:buNone/>
            </a:pPr>
            <a:endParaRPr lang="en-US" sz="1500" dirty="0">
              <a:cs typeface="Calibri"/>
            </a:endParaRPr>
          </a:p>
          <a:p>
            <a:pPr marL="285750">
              <a:spcAft>
                <a:spcPts val="600"/>
              </a:spcAft>
            </a:pPr>
            <a:r>
              <a:rPr lang="en-US" sz="1600" dirty="0">
                <a:ea typeface="+mn-lt"/>
                <a:cs typeface="+mn-lt"/>
              </a:rPr>
              <a:t>Pre-existing extreme fire risk due to extreme heat and dry weather and high winds.</a:t>
            </a:r>
            <a:endParaRPr lang="en-US" sz="1600" dirty="0">
              <a:cs typeface="Calibri"/>
            </a:endParaRPr>
          </a:p>
          <a:p>
            <a:pPr marL="285750">
              <a:spcAft>
                <a:spcPts val="600"/>
              </a:spcAft>
            </a:pPr>
            <a:r>
              <a:rPr lang="en-US" sz="1600" dirty="0">
                <a:ea typeface="+mn-lt"/>
                <a:cs typeface="+mn-lt"/>
              </a:rPr>
              <a:t>Record temperatures and a severe drought with average temperature 3-6 degrees Celsius above normal - many areas sustained temperatures above 40 degrees Celsius for days.</a:t>
            </a:r>
            <a:endParaRPr lang="en-US" sz="1600" dirty="0">
              <a:cs typeface="Calibri"/>
            </a:endParaRPr>
          </a:p>
          <a:p>
            <a:pPr marL="285750">
              <a:spcAft>
                <a:spcPts val="600"/>
              </a:spcAft>
            </a:pPr>
            <a:r>
              <a:rPr lang="en-US" sz="1600" dirty="0">
                <a:ea typeface="+mn-lt"/>
                <a:cs typeface="+mn-lt"/>
              </a:rPr>
              <a:t>Multiple fronts at the same time surpassed firefighting capacity.</a:t>
            </a:r>
          </a:p>
          <a:p>
            <a:pPr marL="285750">
              <a:spcAft>
                <a:spcPts val="600"/>
              </a:spcAft>
            </a:pPr>
            <a:r>
              <a:rPr lang="en-US" sz="1600" dirty="0">
                <a:ea typeface="+mn-lt"/>
                <a:cs typeface="+mn-lt"/>
              </a:rPr>
              <a:t>In temperate regions causes are often related to land and fuel load mismanagement, human error, accidents, land abandonment, lack of community cooperation, and natural phenomena.</a:t>
            </a:r>
          </a:p>
          <a:p>
            <a:pPr marL="285750">
              <a:spcAft>
                <a:spcPts val="600"/>
              </a:spcAft>
            </a:pPr>
            <a:r>
              <a:rPr lang="en-US" sz="1600" dirty="0">
                <a:ea typeface="+mn-lt"/>
                <a:cs typeface="+mn-lt"/>
              </a:rPr>
              <a:t>In Turkey overall fire causes are 90% anthropogenic / 10% natural (lightning)</a:t>
            </a:r>
            <a:endParaRPr lang="en-US" sz="1600" dirty="0">
              <a:cs typeface="Calibri"/>
            </a:endParaRPr>
          </a:p>
          <a:p>
            <a:pPr marL="285750">
              <a:spcAft>
                <a:spcPts val="600"/>
              </a:spcAft>
            </a:pPr>
            <a:r>
              <a:rPr lang="en-AU" sz="1600" dirty="0">
                <a:ea typeface="+mn-lt"/>
                <a:cs typeface="+mn-lt"/>
              </a:rPr>
              <a:t>On average, the cause of 60% of all anthropogenic fires is classified as of “unknown” origin</a:t>
            </a:r>
            <a:endParaRPr lang="en-US" sz="1600" dirty="0">
              <a:ea typeface="+mn-lt"/>
              <a:cs typeface="+mn-lt"/>
            </a:endParaRPr>
          </a:p>
          <a:p>
            <a:pPr marL="285750">
              <a:spcAft>
                <a:spcPts val="600"/>
              </a:spcAft>
            </a:pPr>
            <a:r>
              <a:rPr lang="en-US" sz="1600" dirty="0">
                <a:ea typeface="+mn-lt"/>
                <a:cs typeface="+mn-lt"/>
              </a:rPr>
              <a:t>Management causes are under investigation by government authorities</a:t>
            </a:r>
            <a:endParaRPr lang="en-US" sz="1500" dirty="0">
              <a:cs typeface="Calibri"/>
            </a:endParaRPr>
          </a:p>
          <a:p>
            <a:pPr marL="57150" indent="0">
              <a:spcAft>
                <a:spcPts val="600"/>
              </a:spcAft>
              <a:buNone/>
            </a:pPr>
            <a:endParaRPr lang="en-US" sz="1500" dirty="0">
              <a:cs typeface="Calibri"/>
            </a:endParaRPr>
          </a:p>
          <a:p>
            <a:pPr marL="285750">
              <a:spcAft>
                <a:spcPts val="600"/>
              </a:spcAft>
            </a:pPr>
            <a:endParaRPr lang="en-US" sz="1500" dirty="0">
              <a:cs typeface="Calibri"/>
            </a:endParaRPr>
          </a:p>
          <a:p>
            <a:pPr marL="285750">
              <a:spcAft>
                <a:spcPts val="600"/>
              </a:spcAft>
            </a:pPr>
            <a:endParaRPr lang="en-US" sz="1500" dirty="0">
              <a:cs typeface="Calibri"/>
            </a:endParaRPr>
          </a:p>
          <a:p>
            <a:pPr marL="285750">
              <a:spcAft>
                <a:spcPts val="600"/>
              </a:spcAft>
            </a:pPr>
            <a:endParaRPr lang="en-US" sz="1500" dirty="0">
              <a:cs typeface="Calibri"/>
            </a:endParaRPr>
          </a:p>
          <a:p>
            <a:pPr marL="57150">
              <a:spcAft>
                <a:spcPts val="600"/>
              </a:spcAft>
            </a:pPr>
            <a:endParaRPr lang="en-US" sz="1500" dirty="0">
              <a:cs typeface="Calibri"/>
            </a:endParaRPr>
          </a:p>
        </p:txBody>
      </p:sp>
      <p:sp>
        <p:nvSpPr>
          <p:cNvPr id="3" name="TextBox 2">
            <a:extLst>
              <a:ext uri="{FF2B5EF4-FFF2-40B4-BE49-F238E27FC236}">
                <a16:creationId xmlns:a16="http://schemas.microsoft.com/office/drawing/2014/main" id="{B23A36DA-C891-4662-80F5-4D0CDFDD7315}"/>
              </a:ext>
            </a:extLst>
          </p:cNvPr>
          <p:cNvSpPr txBox="1"/>
          <p:nvPr/>
        </p:nvSpPr>
        <p:spPr>
          <a:xfrm>
            <a:off x="7083072" y="4722250"/>
            <a:ext cx="5011232"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ea typeface="+mn-lt"/>
                <a:cs typeface="+mn-lt"/>
              </a:rPr>
              <a:t>GEFF fire danger forecasts initialized on 31 July 2021, showing 'very extreme' (purple shading) around the Mediterranean </a:t>
            </a:r>
            <a:r>
              <a:rPr lang="en-US" sz="1600">
                <a:ea typeface="+mn-lt"/>
                <a:cs typeface="+mn-lt"/>
              </a:rPr>
              <a:t> </a:t>
            </a:r>
          </a:p>
          <a:p>
            <a:r>
              <a:rPr lang="en-US" sz="1400">
                <a:ea typeface="+mn-lt"/>
                <a:cs typeface="+mn-lt"/>
              </a:rPr>
              <a:t>(</a:t>
            </a:r>
            <a:r>
              <a:rPr lang="en-US" sz="1400" i="1">
                <a:ea typeface="+mn-lt"/>
                <a:cs typeface="+mn-lt"/>
              </a:rPr>
              <a:t>Source:</a:t>
            </a:r>
            <a:r>
              <a:rPr lang="en-US" sz="1400">
                <a:ea typeface="+mn-lt"/>
                <a:cs typeface="+mn-lt"/>
              </a:rPr>
              <a:t> European Forest Fire Information System) </a:t>
            </a:r>
            <a:endParaRPr lang="en-US" sz="1400" dirty="0">
              <a:cs typeface="Calibri"/>
            </a:endParaRPr>
          </a:p>
        </p:txBody>
      </p:sp>
      <p:pic>
        <p:nvPicPr>
          <p:cNvPr id="5" name="Picture 5" descr="Map&#10;&#10;Description automatically generated">
            <a:extLst>
              <a:ext uri="{FF2B5EF4-FFF2-40B4-BE49-F238E27FC236}">
                <a16:creationId xmlns:a16="http://schemas.microsoft.com/office/drawing/2014/main" id="{5FFBE22A-1899-4F15-A341-8534D8538CDE}"/>
              </a:ext>
            </a:extLst>
          </p:cNvPr>
          <p:cNvPicPr>
            <a:picLocks noChangeAspect="1"/>
          </p:cNvPicPr>
          <p:nvPr/>
        </p:nvPicPr>
        <p:blipFill>
          <a:blip r:embed="rId3"/>
          <a:stretch>
            <a:fillRect/>
          </a:stretch>
        </p:blipFill>
        <p:spPr>
          <a:xfrm>
            <a:off x="6732436" y="860737"/>
            <a:ext cx="5459564" cy="3653030"/>
          </a:xfrm>
          <a:prstGeom prst="rect">
            <a:avLst/>
          </a:prstGeom>
        </p:spPr>
      </p:pic>
    </p:spTree>
    <p:extLst>
      <p:ext uri="{BB962C8B-B14F-4D97-AF65-F5344CB8AC3E}">
        <p14:creationId xmlns:p14="http://schemas.microsoft.com/office/powerpoint/2010/main" val="1607169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D8631-EEF2-423F-A00F-952DA77DA1FD}"/>
              </a:ext>
            </a:extLst>
          </p:cNvPr>
          <p:cNvSpPr>
            <a:spLocks noGrp="1"/>
          </p:cNvSpPr>
          <p:nvPr>
            <p:ph type="title"/>
          </p:nvPr>
        </p:nvSpPr>
        <p:spPr>
          <a:xfrm>
            <a:off x="185544" y="3752849"/>
            <a:ext cx="3290887" cy="2452687"/>
          </a:xfrm>
        </p:spPr>
        <p:txBody>
          <a:bodyPr anchor="ctr">
            <a:normAutofit/>
          </a:bodyPr>
          <a:lstStyle/>
          <a:p>
            <a:r>
              <a:rPr lang="en-US" sz="3600" dirty="0">
                <a:cs typeface="Calibri Light"/>
              </a:rPr>
              <a:t>Wildland-Urban Interface (WUI)</a:t>
            </a:r>
            <a:endParaRPr lang="en-US" sz="3600" dirty="0"/>
          </a:p>
        </p:txBody>
      </p:sp>
      <p:pic>
        <p:nvPicPr>
          <p:cNvPr id="4" name="Picture 4" descr="A picture containing tree, outdoor, sky&#10;&#10;Description automatically generated">
            <a:extLst>
              <a:ext uri="{FF2B5EF4-FFF2-40B4-BE49-F238E27FC236}">
                <a16:creationId xmlns:a16="http://schemas.microsoft.com/office/drawing/2014/main" id="{09CEE3E9-208C-4497-9947-47ABB93F24CD}"/>
              </a:ext>
            </a:extLst>
          </p:cNvPr>
          <p:cNvPicPr>
            <a:picLocks noChangeAspect="1"/>
          </p:cNvPicPr>
          <p:nvPr/>
        </p:nvPicPr>
        <p:blipFill rotWithShape="1">
          <a:blip r:embed="rId2"/>
          <a:srcRect l="3127" r="22944"/>
          <a:stretch/>
        </p:blipFill>
        <p:spPr>
          <a:xfrm>
            <a:off x="2719936" y="275176"/>
            <a:ext cx="9345064" cy="286393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A9C022E-CDEA-4318-A5EA-306BC933D5FD}"/>
              </a:ext>
            </a:extLst>
          </p:cNvPr>
          <p:cNvSpPr>
            <a:spLocks noGrp="1"/>
          </p:cNvSpPr>
          <p:nvPr>
            <p:ph idx="1"/>
          </p:nvPr>
        </p:nvSpPr>
        <p:spPr>
          <a:xfrm>
            <a:off x="4233921" y="3414919"/>
            <a:ext cx="7485413" cy="2975941"/>
          </a:xfrm>
        </p:spPr>
        <p:txBody>
          <a:bodyPr vert="horz" lIns="91440" tIns="45720" rIns="91440" bIns="45720" rtlCol="0" anchor="ctr">
            <a:noAutofit/>
          </a:bodyPr>
          <a:lstStyle/>
          <a:p>
            <a:r>
              <a:rPr lang="en-US" sz="1800" dirty="0">
                <a:ea typeface="+mn-lt"/>
                <a:cs typeface="+mn-lt"/>
              </a:rPr>
              <a:t>The WUI is a transition zone where wildlands interact with humans and their activities, also known as rural-urban interface</a:t>
            </a:r>
            <a:endParaRPr lang="en-US" sz="1800" dirty="0">
              <a:cs typeface="Calibri"/>
            </a:endParaRPr>
          </a:p>
          <a:p>
            <a:r>
              <a:rPr lang="en-US" sz="1800" dirty="0">
                <a:ea typeface="+mn-lt"/>
                <a:cs typeface="+mn-lt"/>
              </a:rPr>
              <a:t>WUI fires are prevalent in Northern and Southern Europe and USA, generating great social and economic losses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Due to housing demands more development is occurring in the WUI and those homes and industries near the wildland are increasingly susceptible to fire when interventions to reduce fuel in surrounding areas is not undertaken (see figure)</a:t>
            </a:r>
            <a:endParaRPr lang="en-US" sz="1800" dirty="0">
              <a:ea typeface="+mn-lt"/>
              <a:cs typeface="+mn-lt"/>
            </a:endParaRPr>
          </a:p>
          <a:p>
            <a:r>
              <a:rPr lang="en-US" sz="1800" dirty="0">
                <a:ea typeface="+mn-lt"/>
                <a:cs typeface="+mn-lt"/>
              </a:rPr>
              <a:t>Essential to establish housing and urban planning standards and regulations (standardized building codes) and interventions regarding the houses and buildings in WUI areas in coordination with multiple </a:t>
            </a:r>
            <a:r>
              <a:rPr lang="en-US" sz="1800" dirty="0" err="1">
                <a:ea typeface="+mn-lt"/>
                <a:cs typeface="+mn-lt"/>
              </a:rPr>
              <a:t>agecies</a:t>
            </a:r>
            <a:endParaRPr lang="en-US" sz="1800" dirty="0">
              <a:ea typeface="+mn-lt"/>
              <a:cs typeface="+mn-lt"/>
            </a:endParaRPr>
          </a:p>
        </p:txBody>
      </p:sp>
      <p:pic>
        <p:nvPicPr>
          <p:cNvPr id="5" name="Picture 5">
            <a:extLst>
              <a:ext uri="{FF2B5EF4-FFF2-40B4-BE49-F238E27FC236}">
                <a16:creationId xmlns:a16="http://schemas.microsoft.com/office/drawing/2014/main" id="{86E9CF97-DA14-4156-AD50-9402CF6C9E8B}"/>
              </a:ext>
            </a:extLst>
          </p:cNvPr>
          <p:cNvPicPr>
            <a:picLocks noChangeAspect="1"/>
          </p:cNvPicPr>
          <p:nvPr/>
        </p:nvPicPr>
        <p:blipFill>
          <a:blip r:embed="rId3"/>
          <a:stretch>
            <a:fillRect/>
          </a:stretch>
        </p:blipFill>
        <p:spPr>
          <a:xfrm>
            <a:off x="186267" y="660400"/>
            <a:ext cx="1066800" cy="266700"/>
          </a:xfrm>
          <a:prstGeom prst="rect">
            <a:avLst/>
          </a:prstGeom>
        </p:spPr>
      </p:pic>
      <p:sp>
        <p:nvSpPr>
          <p:cNvPr id="6" name="TextBox 5">
            <a:extLst>
              <a:ext uri="{FF2B5EF4-FFF2-40B4-BE49-F238E27FC236}">
                <a16:creationId xmlns:a16="http://schemas.microsoft.com/office/drawing/2014/main" id="{E781129D-E22C-4ECB-89B4-6A0C2622D3B0}"/>
              </a:ext>
            </a:extLst>
          </p:cNvPr>
          <p:cNvSpPr txBox="1"/>
          <p:nvPr/>
        </p:nvSpPr>
        <p:spPr>
          <a:xfrm>
            <a:off x="7119258" y="2702767"/>
            <a:ext cx="549572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Image of Fuel Breaks for WUI zones </a:t>
            </a:r>
            <a:r>
              <a:rPr lang="en-US" sz="1400" dirty="0">
                <a:ea typeface="+mn-lt"/>
                <a:cs typeface="+mn-lt"/>
              </a:rPr>
              <a:t>Source: (Portugal Wildfire, 2018)</a:t>
            </a:r>
            <a:endParaRPr lang="en-US" sz="1400" dirty="0"/>
          </a:p>
        </p:txBody>
      </p:sp>
    </p:spTree>
    <p:extLst>
      <p:ext uri="{BB962C8B-B14F-4D97-AF65-F5344CB8AC3E}">
        <p14:creationId xmlns:p14="http://schemas.microsoft.com/office/powerpoint/2010/main" val="61339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outdoor, sky, person, tree&#10;&#10;Description automatically generated">
            <a:extLst>
              <a:ext uri="{FF2B5EF4-FFF2-40B4-BE49-F238E27FC236}">
                <a16:creationId xmlns:a16="http://schemas.microsoft.com/office/drawing/2014/main" id="{480C3C38-9D2A-40AF-A306-DD562F3466EF}"/>
              </a:ext>
            </a:extLst>
          </p:cNvPr>
          <p:cNvPicPr>
            <a:picLocks noChangeAspect="1"/>
          </p:cNvPicPr>
          <p:nvPr/>
        </p:nvPicPr>
        <p:blipFill rotWithShape="1">
          <a:blip r:embed="rId3"/>
          <a:srcRect r="-3" b="13"/>
          <a:stretch/>
        </p:blipFill>
        <p:spPr>
          <a:xfrm>
            <a:off x="3523488" y="10"/>
            <a:ext cx="8668512" cy="6857990"/>
          </a:xfrm>
          <a:prstGeom prst="rect">
            <a:avLst/>
          </a:prstGeom>
        </p:spPr>
      </p:pic>
      <p:sp>
        <p:nvSpPr>
          <p:cNvPr id="48" name="Rectangle 47">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B878-5E05-47AD-90B5-B5C8CD97CFDA}"/>
              </a:ext>
            </a:extLst>
          </p:cNvPr>
          <p:cNvSpPr>
            <a:spLocks noGrp="1"/>
          </p:cNvSpPr>
          <p:nvPr>
            <p:ph type="title"/>
          </p:nvPr>
        </p:nvSpPr>
        <p:spPr>
          <a:xfrm>
            <a:off x="358998" y="1248937"/>
            <a:ext cx="4814971" cy="867730"/>
          </a:xfrm>
        </p:spPr>
        <p:txBody>
          <a:bodyPr anchor="b">
            <a:normAutofit/>
          </a:bodyPr>
          <a:lstStyle/>
          <a:p>
            <a:r>
              <a:rPr lang="en-US" sz="3400" dirty="0">
                <a:cs typeface="Calibri Light"/>
              </a:rPr>
              <a:t>Fire’s Catastrophic Impacts </a:t>
            </a:r>
            <a:endParaRPr lang="en-US" sz="3400" dirty="0"/>
          </a:p>
        </p:txBody>
      </p:sp>
      <p:sp>
        <p:nvSpPr>
          <p:cNvPr id="50" name="Rectangle 49">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2" name="Rectangle 51">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4E31E89-175B-42FF-9237-38A1A75BF8E2}"/>
              </a:ext>
            </a:extLst>
          </p:cNvPr>
          <p:cNvSpPr>
            <a:spLocks noGrp="1"/>
          </p:cNvSpPr>
          <p:nvPr>
            <p:ph idx="1"/>
          </p:nvPr>
        </p:nvSpPr>
        <p:spPr>
          <a:xfrm>
            <a:off x="247683" y="2650953"/>
            <a:ext cx="5071449" cy="4008718"/>
          </a:xfrm>
        </p:spPr>
        <p:txBody>
          <a:bodyPr vert="horz" lIns="91440" tIns="45720" rIns="91440" bIns="45720" rtlCol="0" anchor="t">
            <a:noAutofit/>
          </a:bodyPr>
          <a:lstStyle/>
          <a:p>
            <a:r>
              <a:rPr lang="en-US" sz="1800" dirty="0">
                <a:ea typeface="+mn-lt"/>
                <a:cs typeface="+mn-lt"/>
              </a:rPr>
              <a:t>The level of damage is considered unprecedented</a:t>
            </a:r>
          </a:p>
          <a:p>
            <a:r>
              <a:rPr lang="en-US" sz="1800" dirty="0">
                <a:ea typeface="+mn-lt"/>
                <a:cs typeface="+mn-lt"/>
              </a:rPr>
              <a:t>17 casualties including firefighters, many people hospitalized</a:t>
            </a:r>
          </a:p>
          <a:p>
            <a:r>
              <a:rPr lang="en-US" sz="1800" dirty="0">
                <a:ea typeface="+mn-lt"/>
                <a:cs typeface="+mn-lt"/>
              </a:rPr>
              <a:t>4,000 tourists were evacuated by boat from the resort community of Bodrum</a:t>
            </a:r>
          </a:p>
          <a:p>
            <a:r>
              <a:rPr lang="en-US" sz="1800" dirty="0">
                <a:ea typeface="+mn-lt"/>
                <a:cs typeface="+mn-lt"/>
              </a:rPr>
              <a:t>Multiple forest villages and towns in </a:t>
            </a:r>
            <a:r>
              <a:rPr lang="en-US" sz="1800" dirty="0" err="1">
                <a:ea typeface="+mn-lt"/>
                <a:cs typeface="+mn-lt"/>
              </a:rPr>
              <a:t>Milas</a:t>
            </a:r>
            <a:r>
              <a:rPr lang="en-US" sz="1800" dirty="0">
                <a:ea typeface="+mn-lt"/>
                <a:cs typeface="+mn-lt"/>
              </a:rPr>
              <a:t>, Bodrum and Antalya evacuated </a:t>
            </a:r>
            <a:endParaRPr lang="en-US" sz="1800" dirty="0"/>
          </a:p>
          <a:p>
            <a:r>
              <a:rPr lang="en-US" sz="1800" dirty="0">
                <a:ea typeface="+mn-lt"/>
                <a:cs typeface="+mn-lt"/>
              </a:rPr>
              <a:t>Farms, livestock, forests and homes have been destroyed</a:t>
            </a:r>
          </a:p>
          <a:p>
            <a:r>
              <a:rPr lang="en-US" sz="1800" dirty="0">
                <a:ea typeface="+mn-lt"/>
                <a:cs typeface="+mn-lt"/>
              </a:rPr>
              <a:t>A power plant in </a:t>
            </a:r>
            <a:r>
              <a:rPr lang="en-US" sz="1800" dirty="0" err="1">
                <a:ea typeface="+mn-lt"/>
                <a:cs typeface="+mn-lt"/>
              </a:rPr>
              <a:t>Mugla</a:t>
            </a:r>
            <a:r>
              <a:rPr lang="en-US" sz="1800" dirty="0">
                <a:ea typeface="+mn-lt"/>
                <a:cs typeface="+mn-lt"/>
              </a:rPr>
              <a:t> was deactivated and evacuated </a:t>
            </a:r>
          </a:p>
          <a:p>
            <a:r>
              <a:rPr lang="en-US" sz="1800" dirty="0">
                <a:ea typeface="+mn-lt"/>
                <a:cs typeface="+mn-lt"/>
              </a:rPr>
              <a:t>Historical areas and unique flora and fauna affected </a:t>
            </a:r>
          </a:p>
          <a:p>
            <a:endParaRPr lang="en-US" sz="1800" dirty="0">
              <a:cs typeface="Calibri"/>
            </a:endParaRPr>
          </a:p>
          <a:p>
            <a:endParaRPr lang="en-US" sz="1800" dirty="0">
              <a:cs typeface="Calibri"/>
            </a:endParaRPr>
          </a:p>
          <a:p>
            <a:endParaRPr lang="en-US" sz="1800" dirty="0">
              <a:cs typeface="Calibri"/>
            </a:endParaRPr>
          </a:p>
          <a:p>
            <a:endParaRPr lang="en-US" sz="1800" dirty="0">
              <a:cs typeface="Calibri"/>
            </a:endParaRPr>
          </a:p>
        </p:txBody>
      </p:sp>
    </p:spTree>
    <p:extLst>
      <p:ext uri="{BB962C8B-B14F-4D97-AF65-F5344CB8AC3E}">
        <p14:creationId xmlns:p14="http://schemas.microsoft.com/office/powerpoint/2010/main" val="726032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F02052B6-4D71-4694-BE78-A0ABC3980AC9}"/>
              </a:ext>
            </a:extLst>
          </p:cNvPr>
          <p:cNvPicPr>
            <a:picLocks noChangeAspect="1"/>
          </p:cNvPicPr>
          <p:nvPr/>
        </p:nvPicPr>
        <p:blipFill rotWithShape="1">
          <a:blip r:embed="rId3"/>
          <a:srcRect r="-14" b="-10"/>
          <a:stretch/>
        </p:blipFill>
        <p:spPr>
          <a:xfrm>
            <a:off x="3523488" y="10"/>
            <a:ext cx="8668512" cy="6857990"/>
          </a:xfrm>
          <a:prstGeom prst="rect">
            <a:avLst/>
          </a:prstGeom>
        </p:spPr>
      </p:pic>
      <p:sp>
        <p:nvSpPr>
          <p:cNvPr id="21" name="Rectangle 20">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C504C-9D82-4362-883A-9D04682DF062}"/>
              </a:ext>
            </a:extLst>
          </p:cNvPr>
          <p:cNvSpPr>
            <a:spLocks noGrp="1"/>
          </p:cNvSpPr>
          <p:nvPr>
            <p:ph type="title"/>
          </p:nvPr>
        </p:nvSpPr>
        <p:spPr>
          <a:xfrm>
            <a:off x="129367" y="1319957"/>
            <a:ext cx="5895891" cy="762278"/>
          </a:xfrm>
        </p:spPr>
        <p:txBody>
          <a:bodyPr anchor="b">
            <a:normAutofit/>
          </a:bodyPr>
          <a:lstStyle/>
          <a:p>
            <a:r>
              <a:rPr lang="en-US" sz="3400" dirty="0">
                <a:cs typeface="Calibri Light"/>
              </a:rPr>
              <a:t>Government of Turkey Response</a:t>
            </a:r>
            <a:endParaRPr lang="en-US" sz="3400" dirty="0"/>
          </a:p>
        </p:txBody>
      </p:sp>
      <p:sp>
        <p:nvSpPr>
          <p:cNvPr id="23" name="Rectangle 22">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53AC2A4-B674-4486-AF87-8A9FFDAD621E}"/>
              </a:ext>
            </a:extLst>
          </p:cNvPr>
          <p:cNvSpPr>
            <a:spLocks noGrp="1"/>
          </p:cNvSpPr>
          <p:nvPr>
            <p:ph idx="1"/>
          </p:nvPr>
        </p:nvSpPr>
        <p:spPr>
          <a:xfrm>
            <a:off x="129366" y="2706866"/>
            <a:ext cx="5134009" cy="4005306"/>
          </a:xfrm>
        </p:spPr>
        <p:txBody>
          <a:bodyPr vert="horz" lIns="91440" tIns="45720" rIns="91440" bIns="45720" rtlCol="0" anchor="t">
            <a:noAutofit/>
          </a:bodyPr>
          <a:lstStyle/>
          <a:p>
            <a:pPr marL="457200" indent="-457200"/>
            <a:r>
              <a:rPr lang="en-US" sz="1800" dirty="0">
                <a:ea typeface="+mn-lt"/>
                <a:cs typeface="+mn-lt"/>
              </a:rPr>
              <a:t>Immediately declared disaster affected areas</a:t>
            </a:r>
          </a:p>
          <a:p>
            <a:pPr marL="457200" indent="-457200"/>
            <a:r>
              <a:rPr lang="en-US" sz="1800" dirty="0">
                <a:ea typeface="+mn-lt"/>
                <a:cs typeface="+mn-lt"/>
              </a:rPr>
              <a:t>5,200 staff, 1,000 vehicles, 660 </a:t>
            </a:r>
            <a:r>
              <a:rPr lang="en-US" sz="1800" dirty="0" err="1">
                <a:ea typeface="+mn-lt"/>
                <a:cs typeface="+mn-lt"/>
              </a:rPr>
              <a:t>buldozers</a:t>
            </a:r>
            <a:r>
              <a:rPr lang="en-US" sz="1800" dirty="0">
                <a:ea typeface="+mn-lt"/>
                <a:cs typeface="+mn-lt"/>
              </a:rPr>
              <a:t>, 51 helicopters, 16 aircrafts and 9 UAVs were used</a:t>
            </a:r>
          </a:p>
          <a:p>
            <a:pPr marL="457200" indent="-457200"/>
            <a:r>
              <a:rPr lang="en-US" sz="1800" dirty="0">
                <a:ea typeface="+mn-lt"/>
                <a:cs typeface="+mn-lt"/>
              </a:rPr>
              <a:t>Accepted help from Russia, Azerbaijan and the EU to manage the fires </a:t>
            </a:r>
          </a:p>
          <a:p>
            <a:pPr marL="457200" indent="-457200"/>
            <a:r>
              <a:rPr lang="en-US" sz="1800" dirty="0">
                <a:ea typeface="+mn-lt"/>
                <a:cs typeface="+mn-lt"/>
              </a:rPr>
              <a:t>Pledged to rebuild destroyed property and cover the rents of those left homeless within a month</a:t>
            </a:r>
          </a:p>
          <a:p>
            <a:pPr marL="457200" indent="-457200"/>
            <a:r>
              <a:rPr lang="en-US" sz="1800" dirty="0">
                <a:ea typeface="+mn-lt"/>
                <a:cs typeface="+mn-lt"/>
              </a:rPr>
              <a:t>Fires were put under control by 12 August, 2021</a:t>
            </a:r>
          </a:p>
          <a:p>
            <a:pPr marL="457200" indent="-457200"/>
            <a:r>
              <a:rPr lang="en-US" sz="1800" dirty="0">
                <a:ea typeface="+mn-lt"/>
                <a:cs typeface="+mn-lt"/>
              </a:rPr>
              <a:t>Faced media criticism and public reaction</a:t>
            </a:r>
          </a:p>
          <a:p>
            <a:endParaRPr lang="en-US" sz="1800" dirty="0">
              <a:ea typeface="+mn-lt"/>
              <a:cs typeface="+mn-lt"/>
            </a:endParaRPr>
          </a:p>
          <a:p>
            <a:endParaRPr lang="en-US" sz="1800" dirty="0">
              <a:ea typeface="+mn-lt"/>
              <a:cs typeface="+mn-lt"/>
            </a:endParaRPr>
          </a:p>
          <a:p>
            <a:endParaRPr lang="en-US" sz="1800" dirty="0">
              <a:ea typeface="+mn-lt"/>
              <a:cs typeface="+mn-lt"/>
            </a:endParaRPr>
          </a:p>
        </p:txBody>
      </p:sp>
    </p:spTree>
    <p:extLst>
      <p:ext uri="{BB962C8B-B14F-4D97-AF65-F5344CB8AC3E}">
        <p14:creationId xmlns:p14="http://schemas.microsoft.com/office/powerpoint/2010/main" val="4104485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B5E2835-4E47-45B3-9CFE-732FF7B054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5B45AD5D-AA52-4F7B-9362-576A39AD9E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AEDD7960-4866-4399-BEF6-DD1431AB4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61B878-5E05-47AD-90B5-B5C8CD97CFDA}"/>
              </a:ext>
            </a:extLst>
          </p:cNvPr>
          <p:cNvSpPr>
            <a:spLocks noGrp="1"/>
          </p:cNvSpPr>
          <p:nvPr>
            <p:ph type="title"/>
          </p:nvPr>
        </p:nvSpPr>
        <p:spPr>
          <a:xfrm>
            <a:off x="86614" y="1151128"/>
            <a:ext cx="4228908" cy="1124712"/>
          </a:xfrm>
        </p:spPr>
        <p:txBody>
          <a:bodyPr anchor="b">
            <a:noAutofit/>
          </a:bodyPr>
          <a:lstStyle/>
          <a:p>
            <a:r>
              <a:rPr lang="en-US" sz="3400" dirty="0">
                <a:ea typeface="+mj-lt"/>
                <a:cs typeface="+mj-lt"/>
              </a:rPr>
              <a:t>Current Turkish Forest Fire Management </a:t>
            </a:r>
            <a:endParaRPr lang="en-US" sz="3400" dirty="0">
              <a:cs typeface="Calibri Light"/>
            </a:endParaRPr>
          </a:p>
        </p:txBody>
      </p:sp>
      <p:sp>
        <p:nvSpPr>
          <p:cNvPr id="26" name="Rectangle 25">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Content Placeholder 5">
            <a:extLst>
              <a:ext uri="{FF2B5EF4-FFF2-40B4-BE49-F238E27FC236}">
                <a16:creationId xmlns:a16="http://schemas.microsoft.com/office/drawing/2014/main" id="{0EA8DC5F-0A50-4452-B4B5-3E01E94EFAB1}"/>
              </a:ext>
            </a:extLst>
          </p:cNvPr>
          <p:cNvSpPr>
            <a:spLocks noGrp="1"/>
          </p:cNvSpPr>
          <p:nvPr>
            <p:ph idx="1"/>
          </p:nvPr>
        </p:nvSpPr>
        <p:spPr>
          <a:xfrm>
            <a:off x="4896552" y="1355990"/>
            <a:ext cx="3427283" cy="4363844"/>
          </a:xfrm>
        </p:spPr>
        <p:txBody>
          <a:bodyPr vert="horz" lIns="91440" tIns="45720" rIns="91440" bIns="45720" rtlCol="0" anchor="t">
            <a:normAutofit/>
          </a:bodyPr>
          <a:lstStyle/>
          <a:p>
            <a:pPr marL="0" indent="0">
              <a:buNone/>
            </a:pPr>
            <a:r>
              <a:rPr lang="en-US" sz="2000" b="1" dirty="0">
                <a:solidFill>
                  <a:schemeClr val="accent6"/>
                </a:solidFill>
              </a:rPr>
              <a:t>Strengths</a:t>
            </a:r>
            <a:endParaRPr lang="en-US" dirty="0">
              <a:solidFill>
                <a:schemeClr val="accent6"/>
              </a:solidFill>
            </a:endParaRPr>
          </a:p>
          <a:p>
            <a:r>
              <a:rPr lang="en-US" sz="2000" dirty="0"/>
              <a:t>State control of fire and land managed by the Turkish General Directorate of Forestry (OGM) </a:t>
            </a:r>
            <a:endParaRPr lang="en-US" sz="2000" dirty="0">
              <a:cs typeface="Calibri"/>
            </a:endParaRPr>
          </a:p>
          <a:p>
            <a:r>
              <a:rPr lang="en-US" sz="2000" dirty="0"/>
              <a:t>Penalties for starting forest fires </a:t>
            </a:r>
            <a:endParaRPr lang="en-US" sz="2000" dirty="0">
              <a:cs typeface="Calibri"/>
            </a:endParaRPr>
          </a:p>
          <a:p>
            <a:r>
              <a:rPr lang="en-US" sz="2000" dirty="0"/>
              <a:t>Early Warning and Management System</a:t>
            </a:r>
            <a:endParaRPr lang="en-US" sz="2000" dirty="0">
              <a:cs typeface="Calibri"/>
            </a:endParaRPr>
          </a:p>
          <a:p>
            <a:r>
              <a:rPr lang="en-US" sz="2000" dirty="0"/>
              <a:t>Extensive road networks, use of </a:t>
            </a:r>
            <a:r>
              <a:rPr lang="en-US" sz="2000" dirty="0" err="1"/>
              <a:t>fuelbreaks</a:t>
            </a:r>
            <a:r>
              <a:rPr lang="en-US" sz="2000" dirty="0"/>
              <a:t>, water impoundments and silvicultural practices</a:t>
            </a:r>
            <a:endParaRPr lang="en-US" sz="2000" dirty="0">
              <a:cs typeface="Calibri"/>
            </a:endParaRPr>
          </a:p>
          <a:p>
            <a:endParaRPr lang="en-US" sz="2000" dirty="0"/>
          </a:p>
          <a:p>
            <a:pPr marL="0" indent="0">
              <a:buNone/>
            </a:pPr>
            <a:endParaRPr lang="en-US" sz="2000" dirty="0">
              <a:cs typeface="Calibri"/>
            </a:endParaRPr>
          </a:p>
        </p:txBody>
      </p:sp>
      <p:sp>
        <p:nvSpPr>
          <p:cNvPr id="8" name="Content Placeholder 5">
            <a:extLst>
              <a:ext uri="{FF2B5EF4-FFF2-40B4-BE49-F238E27FC236}">
                <a16:creationId xmlns:a16="http://schemas.microsoft.com/office/drawing/2014/main" id="{F7321E4C-8B05-4EA4-ABF3-6155EB253CE8}"/>
              </a:ext>
            </a:extLst>
          </p:cNvPr>
          <p:cNvSpPr txBox="1">
            <a:spLocks/>
          </p:cNvSpPr>
          <p:nvPr/>
        </p:nvSpPr>
        <p:spPr>
          <a:xfrm>
            <a:off x="8659067" y="1355990"/>
            <a:ext cx="3197701" cy="4363844"/>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FF0000"/>
                </a:solidFill>
              </a:rPr>
              <a:t>Weaknesses</a:t>
            </a:r>
            <a:r>
              <a:rPr lang="en-US" sz="2000" b="1" dirty="0"/>
              <a:t> </a:t>
            </a:r>
            <a:endParaRPr lang="en-US" sz="2000" dirty="0">
              <a:cs typeface="Calibri" panose="020F0502020204030204"/>
            </a:endParaRPr>
          </a:p>
          <a:p>
            <a:r>
              <a:rPr lang="en-US" sz="2000" dirty="0"/>
              <a:t>Lack of definition of forest fires in laws and regulations</a:t>
            </a:r>
            <a:endParaRPr lang="en-US" sz="2000" dirty="0">
              <a:cs typeface="Calibri"/>
            </a:endParaRPr>
          </a:p>
          <a:p>
            <a:r>
              <a:rPr lang="en-US" sz="2000" dirty="0"/>
              <a:t>The granting of licenses (tourism, mining etc.) on forest land</a:t>
            </a:r>
            <a:endParaRPr lang="en-US" sz="2000" dirty="0">
              <a:cs typeface="Calibri"/>
            </a:endParaRPr>
          </a:p>
          <a:p>
            <a:r>
              <a:rPr lang="en-US" sz="2000" dirty="0"/>
              <a:t>Lack of preventive provisions</a:t>
            </a:r>
            <a:endParaRPr lang="en-US" sz="2000" dirty="0">
              <a:cs typeface="Calibri"/>
            </a:endParaRPr>
          </a:p>
          <a:p>
            <a:r>
              <a:rPr lang="en-US" sz="2000" dirty="0"/>
              <a:t>Lack of legislation on training and awareness </a:t>
            </a:r>
            <a:endParaRPr lang="en-US" sz="2000" dirty="0">
              <a:cs typeface="Calibri"/>
            </a:endParaRPr>
          </a:p>
          <a:p>
            <a:r>
              <a:rPr lang="en-US" sz="2000" dirty="0">
                <a:cs typeface="Calibri"/>
              </a:rPr>
              <a:t>Lack of community participation</a:t>
            </a:r>
          </a:p>
          <a:p>
            <a:r>
              <a:rPr lang="en-US" sz="2000" dirty="0">
                <a:cs typeface="Calibri"/>
              </a:rPr>
              <a:t>Investigative capacity</a:t>
            </a:r>
          </a:p>
          <a:p>
            <a:endParaRPr lang="en-US" sz="2000" dirty="0"/>
          </a:p>
          <a:p>
            <a:endParaRPr lang="en-US" sz="2000" dirty="0"/>
          </a:p>
          <a:p>
            <a:endParaRPr lang="en-US" sz="2000" dirty="0">
              <a:cs typeface="Calibri" panose="020F0502020204030204"/>
            </a:endParaRPr>
          </a:p>
        </p:txBody>
      </p:sp>
      <p:pic>
        <p:nvPicPr>
          <p:cNvPr id="9" name="Picture 9" descr="A picture containing text, clipart&#10;&#10;Description automatically generated">
            <a:extLst>
              <a:ext uri="{FF2B5EF4-FFF2-40B4-BE49-F238E27FC236}">
                <a16:creationId xmlns:a16="http://schemas.microsoft.com/office/drawing/2014/main" id="{CF3F4795-6D60-4EA8-9AF1-F3E1C018614F}"/>
              </a:ext>
            </a:extLst>
          </p:cNvPr>
          <p:cNvPicPr>
            <a:picLocks noChangeAspect="1"/>
          </p:cNvPicPr>
          <p:nvPr/>
        </p:nvPicPr>
        <p:blipFill>
          <a:blip r:embed="rId3"/>
          <a:stretch>
            <a:fillRect/>
          </a:stretch>
        </p:blipFill>
        <p:spPr>
          <a:xfrm>
            <a:off x="86614" y="2461768"/>
            <a:ext cx="3461004" cy="3605213"/>
          </a:xfrm>
          <a:prstGeom prst="rect">
            <a:avLst/>
          </a:prstGeom>
        </p:spPr>
      </p:pic>
      <p:sp>
        <p:nvSpPr>
          <p:cNvPr id="3" name="TextBox 2">
            <a:extLst>
              <a:ext uri="{FF2B5EF4-FFF2-40B4-BE49-F238E27FC236}">
                <a16:creationId xmlns:a16="http://schemas.microsoft.com/office/drawing/2014/main" id="{1193E39E-4944-4490-86CD-75278EE76D80}"/>
              </a:ext>
            </a:extLst>
          </p:cNvPr>
          <p:cNvSpPr txBox="1"/>
          <p:nvPr/>
        </p:nvSpPr>
        <p:spPr>
          <a:xfrm>
            <a:off x="4834595" y="6054961"/>
            <a:ext cx="69784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t>Source: </a:t>
            </a:r>
            <a:r>
              <a:rPr lang="en-US" i="1" dirty="0">
                <a:ea typeface="+mn-lt"/>
                <a:cs typeface="+mn-lt"/>
              </a:rPr>
              <a:t>Elvan et al. 2021. Forest fire and law: an analysis of Turkish forest fire legislation based on Food and Agriculture Organization criteria</a:t>
            </a:r>
            <a:endParaRPr lang="en-US" i="1" dirty="0">
              <a:cs typeface="Calibri"/>
            </a:endParaRPr>
          </a:p>
        </p:txBody>
      </p:sp>
    </p:spTree>
    <p:extLst>
      <p:ext uri="{BB962C8B-B14F-4D97-AF65-F5344CB8AC3E}">
        <p14:creationId xmlns:p14="http://schemas.microsoft.com/office/powerpoint/2010/main" val="41551602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BG Slide">
  <a:themeElements>
    <a:clrScheme name="Benutzerdefiniert 53">
      <a:dk1>
        <a:sysClr val="windowText" lastClr="000000"/>
      </a:dk1>
      <a:lt1>
        <a:sysClr val="window" lastClr="FFFFFF"/>
      </a:lt1>
      <a:dk2>
        <a:srgbClr val="002345"/>
      </a:dk2>
      <a:lt2>
        <a:srgbClr val="FFFFFF"/>
      </a:lt2>
      <a:accent1>
        <a:srgbClr val="002345"/>
      </a:accent1>
      <a:accent2>
        <a:srgbClr val="00ADE4"/>
      </a:accent2>
      <a:accent3>
        <a:srgbClr val="FF6600"/>
      </a:accent3>
      <a:accent4>
        <a:srgbClr val="31859C"/>
      </a:accent4>
      <a:accent5>
        <a:srgbClr val="660066"/>
      </a:accent5>
      <a:accent6>
        <a:srgbClr val="BEDA00"/>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3425</TotalTime>
  <Words>1297</Words>
  <Application>Microsoft Office PowerPoint</Application>
  <PresentationFormat>Geniş ekran</PresentationFormat>
  <Paragraphs>396</Paragraphs>
  <Slides>25</Slides>
  <Notes>19</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25</vt:i4>
      </vt:variant>
    </vt:vector>
  </HeadingPairs>
  <TitlesOfParts>
    <vt:vector size="33" baseType="lpstr">
      <vt:lpstr>Arial</vt:lpstr>
      <vt:lpstr>Arial,Sans-Serif</vt:lpstr>
      <vt:lpstr>Calibri</vt:lpstr>
      <vt:lpstr>Calibri Light</vt:lpstr>
      <vt:lpstr>Courier New</vt:lpstr>
      <vt:lpstr>Times New Roman</vt:lpstr>
      <vt:lpstr>office theme</vt:lpstr>
      <vt:lpstr>WBG Slide</vt:lpstr>
      <vt:lpstr>Turkey 2021 Forest Fires:  Preparing for future climate extremes</vt:lpstr>
      <vt:lpstr>Forest Fires in a Changing Climate </vt:lpstr>
      <vt:lpstr>Projected temperature changes for 2041–2060 relative to 1995–2014 (Source: IPCC AR6 WG1, 2021)</vt:lpstr>
      <vt:lpstr>PowerPoint Sunusu</vt:lpstr>
      <vt:lpstr>The Causes of Forest Fires: Weather and Preparedness </vt:lpstr>
      <vt:lpstr>Wildland-Urban Interface (WUI)</vt:lpstr>
      <vt:lpstr>Fire’s Catastrophic Impacts </vt:lpstr>
      <vt:lpstr>Government of Turkey Response</vt:lpstr>
      <vt:lpstr>Current Turkish Forest Fire Management </vt:lpstr>
      <vt:lpstr>International Best Practices:  Prevention, Preparedness, Response, Recovery (PPRR) </vt:lpstr>
      <vt:lpstr>Investing in fire management and prevention makes economic sense</vt:lpstr>
      <vt:lpstr>Best practices across the world and WB projects</vt:lpstr>
      <vt:lpstr>Examples of Best Practices around the world</vt:lpstr>
      <vt:lpstr>PowerPoint Sunusu</vt:lpstr>
      <vt:lpstr>World Bank Project:  Brazil Emergency Fire Prevention &amp; Control Project </vt:lpstr>
      <vt:lpstr>PowerPoint Sunusu</vt:lpstr>
      <vt:lpstr>Romania: Increasing the capacity of fire response services - municipal and forest agencies</vt:lpstr>
      <vt:lpstr>Priority Areas:  Forest Fire Management is Disaster Risk Management</vt:lpstr>
      <vt:lpstr>Prevention</vt:lpstr>
      <vt:lpstr>Preparedness</vt:lpstr>
      <vt:lpstr>Response</vt:lpstr>
      <vt:lpstr>Recovery</vt:lpstr>
      <vt:lpstr>Forest Fire Partnerships:  Getting everyone ready for the next fire!</vt:lpstr>
      <vt:lpstr>Forest Landscape Restoration (FLR)</vt:lpstr>
      <vt:lpstr>More World Bank Fire Management Projects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Stavros Papageorgiou</dc:creator>
  <cp:lastModifiedBy>İsmail Belen</cp:lastModifiedBy>
  <cp:revision>1204</cp:revision>
  <dcterms:created xsi:type="dcterms:W3CDTF">2021-09-14T12:55:08Z</dcterms:created>
  <dcterms:modified xsi:type="dcterms:W3CDTF">2022-10-29T19:15:35Z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1112411</vt:lpwstr>
  </property>
  <property fmtid="{D5CDD505-2E9C-101B-9397-08002B2CF9AE}" pid="3" name="NXPowerLiteSettings">
    <vt:lpwstr>F7000400038000</vt:lpwstr>
  </property>
  <property fmtid="{D5CDD505-2E9C-101B-9397-08002B2CF9AE}" pid="4" name="NXPowerLiteVersion">
    <vt:lpwstr>S9.1.0</vt:lpwstr>
  </property>
</Properties>
</file>