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4" r:id="rId5"/>
    <p:sldMasterId id="2147483912" r:id="rId6"/>
    <p:sldMasterId id="2147483926" r:id="rId7"/>
    <p:sldMasterId id="2147483931" r:id="rId8"/>
    <p:sldMasterId id="2147483944" r:id="rId9"/>
    <p:sldMasterId id="2147483951" r:id="rId10"/>
  </p:sldMasterIdLst>
  <p:notesMasterIdLst>
    <p:notesMasterId r:id="rId23"/>
  </p:notesMasterIdLst>
  <p:handoutMasterIdLst>
    <p:handoutMasterId r:id="rId24"/>
  </p:handoutMasterIdLst>
  <p:sldIdLst>
    <p:sldId id="267" r:id="rId11"/>
    <p:sldId id="271" r:id="rId12"/>
    <p:sldId id="273" r:id="rId13"/>
    <p:sldId id="283" r:id="rId14"/>
    <p:sldId id="288" r:id="rId15"/>
    <p:sldId id="282" r:id="rId16"/>
    <p:sldId id="303" r:id="rId17"/>
    <p:sldId id="295" r:id="rId18"/>
    <p:sldId id="292" r:id="rId19"/>
    <p:sldId id="300" r:id="rId20"/>
    <p:sldId id="299" r:id="rId21"/>
    <p:sldId id="275" r:id="rId22"/>
  </p:sldIdLst>
  <p:sldSz cx="12192000" cy="6858000"/>
  <p:notesSz cx="9931400" cy="67945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RC" initials="NRC" lastIdx="4" clrIdx="0"/>
  <p:cmAuthor id="1" name="Nicole Franz" initials="NF" lastIdx="1" clrIdx="1"/>
  <p:cmAuthor id="2" name="Walter Williams (ESA)" initials="WW"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A81E3B"/>
    <a:srgbClr val="5792C9"/>
    <a:srgbClr val="79B9CF"/>
    <a:srgbClr val="DDA63A"/>
    <a:srgbClr val="1A648C"/>
    <a:srgbClr val="EFA91F"/>
    <a:srgbClr val="EF791F"/>
    <a:srgbClr val="AB967C"/>
    <a:srgbClr val="5189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D349CC-DA4A-4F78-A3A5-CD5DBB42A7AC}" v="30" dt="2023-09-11T08:50:36.5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415" autoAdjust="0"/>
  </p:normalViewPr>
  <p:slideViewPr>
    <p:cSldViewPr>
      <p:cViewPr varScale="1">
        <p:scale>
          <a:sx n="76" d="100"/>
          <a:sy n="76" d="100"/>
        </p:scale>
        <p:origin x="946" y="4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169" d="100"/>
          <a:sy n="169" d="100"/>
        </p:scale>
        <p:origin x="216" y="6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1.xml"/><Relationship Id="rId24"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Master" Target="slideMasters/slideMaster6.xml"/><Relationship Id="rId19" Type="http://schemas.openxmlformats.org/officeDocument/2006/relationships/slide" Target="slides/slide9.xml"/><Relationship Id="rId31"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ykun, Cuma (FAOSEC)" userId="f0073a46-e1b0-470e-bd3a-610b36bec984" providerId="ADAL" clId="{B6D349CC-DA4A-4F78-A3A5-CD5DBB42A7AC}"/>
    <pc:docChg chg="undo custSel addSld delSld modSld sldOrd">
      <pc:chgData name="Uykun, Cuma (FAOSEC)" userId="f0073a46-e1b0-470e-bd3a-610b36bec984" providerId="ADAL" clId="{B6D349CC-DA4A-4F78-A3A5-CD5DBB42A7AC}" dt="2023-09-19T06:35:48.910" v="682" actId="2696"/>
      <pc:docMkLst>
        <pc:docMk/>
      </pc:docMkLst>
      <pc:sldChg chg="delSp add del setBg delDesignElem">
        <pc:chgData name="Uykun, Cuma (FAOSEC)" userId="f0073a46-e1b0-470e-bd3a-610b36bec984" providerId="ADAL" clId="{B6D349CC-DA4A-4F78-A3A5-CD5DBB42A7AC}" dt="2023-09-11T07:49:45.129" v="561" actId="47"/>
        <pc:sldMkLst>
          <pc:docMk/>
          <pc:sldMk cId="4290985276" sldId="256"/>
        </pc:sldMkLst>
        <pc:spChg chg="del">
          <ac:chgData name="Uykun, Cuma (FAOSEC)" userId="f0073a46-e1b0-470e-bd3a-610b36bec984" providerId="ADAL" clId="{B6D349CC-DA4A-4F78-A3A5-CD5DBB42A7AC}" dt="2023-09-11T07:49:11.287" v="554"/>
          <ac:spMkLst>
            <pc:docMk/>
            <pc:sldMk cId="4290985276" sldId="256"/>
            <ac:spMk id="12" creationId="{7ADD6C35-4B10-4BFC-BAD6-56B49A790F4B}"/>
          </ac:spMkLst>
        </pc:spChg>
        <pc:grpChg chg="del">
          <ac:chgData name="Uykun, Cuma (FAOSEC)" userId="f0073a46-e1b0-470e-bd3a-610b36bec984" providerId="ADAL" clId="{B6D349CC-DA4A-4F78-A3A5-CD5DBB42A7AC}" dt="2023-09-11T07:49:11.287" v="554"/>
          <ac:grpSpMkLst>
            <pc:docMk/>
            <pc:sldMk cId="4290985276" sldId="256"/>
            <ac:grpSpMk id="14" creationId="{32AFDD1C-2418-460A-B0D3-EEF55EC823F5}"/>
          </ac:grpSpMkLst>
        </pc:grpChg>
        <pc:grpChg chg="del">
          <ac:chgData name="Uykun, Cuma (FAOSEC)" userId="f0073a46-e1b0-470e-bd3a-610b36bec984" providerId="ADAL" clId="{B6D349CC-DA4A-4F78-A3A5-CD5DBB42A7AC}" dt="2023-09-11T07:49:11.287" v="554"/>
          <ac:grpSpMkLst>
            <pc:docMk/>
            <pc:sldMk cId="4290985276" sldId="256"/>
            <ac:grpSpMk id="20" creationId="{61D22245-3D67-419C-A6B5-DD0EB0D83990}"/>
          </ac:grpSpMkLst>
        </pc:grpChg>
      </pc:sldChg>
      <pc:sldChg chg="addSp delSp modSp mod">
        <pc:chgData name="Uykun, Cuma (FAOSEC)" userId="f0073a46-e1b0-470e-bd3a-610b36bec984" providerId="ADAL" clId="{B6D349CC-DA4A-4F78-A3A5-CD5DBB42A7AC}" dt="2023-09-11T07:50:43.065" v="565" actId="207"/>
        <pc:sldMkLst>
          <pc:docMk/>
          <pc:sldMk cId="3853972285" sldId="267"/>
        </pc:sldMkLst>
        <pc:spChg chg="mod">
          <ac:chgData name="Uykun, Cuma (FAOSEC)" userId="f0073a46-e1b0-470e-bd3a-610b36bec984" providerId="ADAL" clId="{B6D349CC-DA4A-4F78-A3A5-CD5DBB42A7AC}" dt="2023-09-11T07:50:34.575" v="563" actId="207"/>
          <ac:spMkLst>
            <pc:docMk/>
            <pc:sldMk cId="3853972285" sldId="267"/>
            <ac:spMk id="6" creationId="{00000000-0000-0000-0000-000000000000}"/>
          </ac:spMkLst>
        </pc:spChg>
        <pc:spChg chg="mod">
          <ac:chgData name="Uykun, Cuma (FAOSEC)" userId="f0073a46-e1b0-470e-bd3a-610b36bec984" providerId="ADAL" clId="{B6D349CC-DA4A-4F78-A3A5-CD5DBB42A7AC}" dt="2023-09-11T07:50:38.482" v="564" actId="207"/>
          <ac:spMkLst>
            <pc:docMk/>
            <pc:sldMk cId="3853972285" sldId="267"/>
            <ac:spMk id="7" creationId="{00000000-0000-0000-0000-000000000000}"/>
          </ac:spMkLst>
        </pc:spChg>
        <pc:spChg chg="mod">
          <ac:chgData name="Uykun, Cuma (FAOSEC)" userId="f0073a46-e1b0-470e-bd3a-610b36bec984" providerId="ADAL" clId="{B6D349CC-DA4A-4F78-A3A5-CD5DBB42A7AC}" dt="2023-09-11T07:50:43.065" v="565" actId="207"/>
          <ac:spMkLst>
            <pc:docMk/>
            <pc:sldMk cId="3853972285" sldId="267"/>
            <ac:spMk id="9" creationId="{00000000-0000-0000-0000-000000000000}"/>
          </ac:spMkLst>
        </pc:spChg>
        <pc:picChg chg="add del mod">
          <ac:chgData name="Uykun, Cuma (FAOSEC)" userId="f0073a46-e1b0-470e-bd3a-610b36bec984" providerId="ADAL" clId="{B6D349CC-DA4A-4F78-A3A5-CD5DBB42A7AC}" dt="2023-09-11T07:49:36.116" v="560" actId="478"/>
          <ac:picMkLst>
            <pc:docMk/>
            <pc:sldMk cId="3853972285" sldId="267"/>
            <ac:picMk id="2" creationId="{05E48258-2955-81E1-0D00-A6C1858BE582}"/>
          </ac:picMkLst>
        </pc:picChg>
      </pc:sldChg>
      <pc:sldChg chg="del">
        <pc:chgData name="Uykun, Cuma (FAOSEC)" userId="f0073a46-e1b0-470e-bd3a-610b36bec984" providerId="ADAL" clId="{B6D349CC-DA4A-4F78-A3A5-CD5DBB42A7AC}" dt="2023-09-11T07:12:45.722" v="0" actId="2696"/>
        <pc:sldMkLst>
          <pc:docMk/>
          <pc:sldMk cId="1493400974" sldId="268"/>
        </pc:sldMkLst>
      </pc:sldChg>
      <pc:sldChg chg="addSp delSp modSp mod modNotesTx">
        <pc:chgData name="Uykun, Cuma (FAOSEC)" userId="f0073a46-e1b0-470e-bd3a-610b36bec984" providerId="ADAL" clId="{B6D349CC-DA4A-4F78-A3A5-CD5DBB42A7AC}" dt="2023-09-11T07:57:49.437" v="585" actId="1076"/>
        <pc:sldMkLst>
          <pc:docMk/>
          <pc:sldMk cId="1858735848" sldId="271"/>
        </pc:sldMkLst>
        <pc:spChg chg="add del mod">
          <ac:chgData name="Uykun, Cuma (FAOSEC)" userId="f0073a46-e1b0-470e-bd3a-610b36bec984" providerId="ADAL" clId="{B6D349CC-DA4A-4F78-A3A5-CD5DBB42A7AC}" dt="2023-09-11T07:56:35.375" v="575"/>
          <ac:spMkLst>
            <pc:docMk/>
            <pc:sldMk cId="1858735848" sldId="271"/>
            <ac:spMk id="3" creationId="{0E2F5D8A-A187-5C27-848D-36F73AF8D2CD}"/>
          </ac:spMkLst>
        </pc:spChg>
        <pc:spChg chg="mod">
          <ac:chgData name="Uykun, Cuma (FAOSEC)" userId="f0073a46-e1b0-470e-bd3a-610b36bec984" providerId="ADAL" clId="{B6D349CC-DA4A-4F78-A3A5-CD5DBB42A7AC}" dt="2023-09-11T07:57:49.437" v="585" actId="1076"/>
          <ac:spMkLst>
            <pc:docMk/>
            <pc:sldMk cId="1858735848" sldId="271"/>
            <ac:spMk id="7" creationId="{00000000-0000-0000-0000-000000000000}"/>
          </ac:spMkLst>
        </pc:spChg>
        <pc:graphicFrameChg chg="mod modGraphic">
          <ac:chgData name="Uykun, Cuma (FAOSEC)" userId="f0073a46-e1b0-470e-bd3a-610b36bec984" providerId="ADAL" clId="{B6D349CC-DA4A-4F78-A3A5-CD5DBB42A7AC}" dt="2023-09-11T07:57:45.155" v="584" actId="1076"/>
          <ac:graphicFrameMkLst>
            <pc:docMk/>
            <pc:sldMk cId="1858735848" sldId="271"/>
            <ac:graphicFrameMk id="6" creationId="{00000000-0000-0000-0000-000000000000}"/>
          </ac:graphicFrameMkLst>
        </pc:graphicFrameChg>
        <pc:picChg chg="add mod ord">
          <ac:chgData name="Uykun, Cuma (FAOSEC)" userId="f0073a46-e1b0-470e-bd3a-610b36bec984" providerId="ADAL" clId="{B6D349CC-DA4A-4F78-A3A5-CD5DBB42A7AC}" dt="2023-09-11T07:57:12.875" v="577" actId="167"/>
          <ac:picMkLst>
            <pc:docMk/>
            <pc:sldMk cId="1858735848" sldId="271"/>
            <ac:picMk id="4" creationId="{AB355FB7-65F2-7BB7-2CCD-FAADCC482D2B}"/>
          </ac:picMkLst>
        </pc:picChg>
      </pc:sldChg>
      <pc:sldChg chg="del">
        <pc:chgData name="Uykun, Cuma (FAOSEC)" userId="f0073a46-e1b0-470e-bd3a-610b36bec984" providerId="ADAL" clId="{B6D349CC-DA4A-4F78-A3A5-CD5DBB42A7AC}" dt="2023-09-11T07:12:45.722" v="0" actId="2696"/>
        <pc:sldMkLst>
          <pc:docMk/>
          <pc:sldMk cId="2681658949" sldId="272"/>
        </pc:sldMkLst>
      </pc:sldChg>
      <pc:sldChg chg="modNotesTx">
        <pc:chgData name="Uykun, Cuma (FAOSEC)" userId="f0073a46-e1b0-470e-bd3a-610b36bec984" providerId="ADAL" clId="{B6D349CC-DA4A-4F78-A3A5-CD5DBB42A7AC}" dt="2023-09-11T07:15:34.679" v="318" actId="20577"/>
        <pc:sldMkLst>
          <pc:docMk/>
          <pc:sldMk cId="425752592" sldId="273"/>
        </pc:sldMkLst>
      </pc:sldChg>
      <pc:sldChg chg="del">
        <pc:chgData name="Uykun, Cuma (FAOSEC)" userId="f0073a46-e1b0-470e-bd3a-610b36bec984" providerId="ADAL" clId="{B6D349CC-DA4A-4F78-A3A5-CD5DBB42A7AC}" dt="2023-09-11T07:12:45.722" v="0" actId="2696"/>
        <pc:sldMkLst>
          <pc:docMk/>
          <pc:sldMk cId="1478910857" sldId="274"/>
        </pc:sldMkLst>
      </pc:sldChg>
      <pc:sldChg chg="addSp delSp modSp mod">
        <pc:chgData name="Uykun, Cuma (FAOSEC)" userId="f0073a46-e1b0-470e-bd3a-610b36bec984" providerId="ADAL" clId="{B6D349CC-DA4A-4F78-A3A5-CD5DBB42A7AC}" dt="2023-09-11T08:47:36.885" v="649" actId="1076"/>
        <pc:sldMkLst>
          <pc:docMk/>
          <pc:sldMk cId="437067286" sldId="275"/>
        </pc:sldMkLst>
        <pc:spChg chg="mod">
          <ac:chgData name="Uykun, Cuma (FAOSEC)" userId="f0073a46-e1b0-470e-bd3a-610b36bec984" providerId="ADAL" clId="{B6D349CC-DA4A-4F78-A3A5-CD5DBB42A7AC}" dt="2023-09-11T08:10:39.089" v="639" actId="207"/>
          <ac:spMkLst>
            <pc:docMk/>
            <pc:sldMk cId="437067286" sldId="275"/>
            <ac:spMk id="6" creationId="{00000000-0000-0000-0000-000000000000}"/>
          </ac:spMkLst>
        </pc:spChg>
        <pc:spChg chg="del mod">
          <ac:chgData name="Uykun, Cuma (FAOSEC)" userId="f0073a46-e1b0-470e-bd3a-610b36bec984" providerId="ADAL" clId="{B6D349CC-DA4A-4F78-A3A5-CD5DBB42A7AC}" dt="2023-09-11T08:09:29.247" v="621" actId="478"/>
          <ac:spMkLst>
            <pc:docMk/>
            <pc:sldMk cId="437067286" sldId="275"/>
            <ac:spMk id="7" creationId="{00000000-0000-0000-0000-000000000000}"/>
          </ac:spMkLst>
        </pc:spChg>
        <pc:picChg chg="add mod ord">
          <ac:chgData name="Uykun, Cuma (FAOSEC)" userId="f0073a46-e1b0-470e-bd3a-610b36bec984" providerId="ADAL" clId="{B6D349CC-DA4A-4F78-A3A5-CD5DBB42A7AC}" dt="2023-09-11T08:47:36.885" v="649" actId="1076"/>
          <ac:picMkLst>
            <pc:docMk/>
            <pc:sldMk cId="437067286" sldId="275"/>
            <ac:picMk id="2" creationId="{55C98547-F81A-7896-7C9F-E08612D9A061}"/>
          </ac:picMkLst>
        </pc:picChg>
      </pc:sldChg>
      <pc:sldChg chg="modSp add del mod modNotesTx">
        <pc:chgData name="Uykun, Cuma (FAOSEC)" userId="f0073a46-e1b0-470e-bd3a-610b36bec984" providerId="ADAL" clId="{B6D349CC-DA4A-4F78-A3A5-CD5DBB42A7AC}" dt="2023-09-11T07:45:08.526" v="537" actId="2696"/>
        <pc:sldMkLst>
          <pc:docMk/>
          <pc:sldMk cId="2171200660" sldId="276"/>
        </pc:sldMkLst>
        <pc:spChg chg="mod">
          <ac:chgData name="Uykun, Cuma (FAOSEC)" userId="f0073a46-e1b0-470e-bd3a-610b36bec984" providerId="ADAL" clId="{B6D349CC-DA4A-4F78-A3A5-CD5DBB42A7AC}" dt="2023-09-11T07:33:10.575" v="519" actId="113"/>
          <ac:spMkLst>
            <pc:docMk/>
            <pc:sldMk cId="2171200660" sldId="276"/>
            <ac:spMk id="8" creationId="{00000000-0000-0000-0000-000000000000}"/>
          </ac:spMkLst>
        </pc:spChg>
      </pc:sldChg>
      <pc:sldChg chg="del">
        <pc:chgData name="Uykun, Cuma (FAOSEC)" userId="f0073a46-e1b0-470e-bd3a-610b36bec984" providerId="ADAL" clId="{B6D349CC-DA4A-4F78-A3A5-CD5DBB42A7AC}" dt="2023-09-11T07:12:45.722" v="0" actId="2696"/>
        <pc:sldMkLst>
          <pc:docMk/>
          <pc:sldMk cId="2642210072" sldId="277"/>
        </pc:sldMkLst>
      </pc:sldChg>
      <pc:sldChg chg="addSp delSp modSp mod modTransition modNotesTx">
        <pc:chgData name="Uykun, Cuma (FAOSEC)" userId="f0073a46-e1b0-470e-bd3a-610b36bec984" providerId="ADAL" clId="{B6D349CC-DA4A-4F78-A3A5-CD5DBB42A7AC}" dt="2023-09-11T08:55:15.155" v="681" actId="14100"/>
        <pc:sldMkLst>
          <pc:docMk/>
          <pc:sldMk cId="3303443459" sldId="282"/>
        </pc:sldMkLst>
        <pc:spChg chg="del mod">
          <ac:chgData name="Uykun, Cuma (FAOSEC)" userId="f0073a46-e1b0-470e-bd3a-610b36bec984" providerId="ADAL" clId="{B6D349CC-DA4A-4F78-A3A5-CD5DBB42A7AC}" dt="2023-09-11T08:49:50.791" v="660"/>
          <ac:spMkLst>
            <pc:docMk/>
            <pc:sldMk cId="3303443459" sldId="282"/>
            <ac:spMk id="7" creationId="{5CFAD009-77FF-D554-6CF0-712A398483B3}"/>
          </ac:spMkLst>
        </pc:spChg>
        <pc:spChg chg="del mod">
          <ac:chgData name="Uykun, Cuma (FAOSEC)" userId="f0073a46-e1b0-470e-bd3a-610b36bec984" providerId="ADAL" clId="{B6D349CC-DA4A-4F78-A3A5-CD5DBB42A7AC}" dt="2023-09-11T08:49:50.778" v="658" actId="21"/>
          <ac:spMkLst>
            <pc:docMk/>
            <pc:sldMk cId="3303443459" sldId="282"/>
            <ac:spMk id="11" creationId="{1CF34E0C-2159-B78C-F010-A6918BB2D9C4}"/>
          </ac:spMkLst>
        </pc:spChg>
        <pc:spChg chg="add mod">
          <ac:chgData name="Uykun, Cuma (FAOSEC)" userId="f0073a46-e1b0-470e-bd3a-610b36bec984" providerId="ADAL" clId="{B6D349CC-DA4A-4F78-A3A5-CD5DBB42A7AC}" dt="2023-09-11T08:54:17.736" v="678" actId="113"/>
          <ac:spMkLst>
            <pc:docMk/>
            <pc:sldMk cId="3303443459" sldId="282"/>
            <ac:spMk id="13" creationId="{BC5B8003-2F05-2059-4CA0-D2EF8B79CB8C}"/>
          </ac:spMkLst>
        </pc:spChg>
        <pc:picChg chg="del mod">
          <ac:chgData name="Uykun, Cuma (FAOSEC)" userId="f0073a46-e1b0-470e-bd3a-610b36bec984" providerId="ADAL" clId="{B6D349CC-DA4A-4F78-A3A5-CD5DBB42A7AC}" dt="2023-09-11T08:50:22.762" v="669" actId="478"/>
          <ac:picMkLst>
            <pc:docMk/>
            <pc:sldMk cId="3303443459" sldId="282"/>
            <ac:picMk id="9" creationId="{CD366426-450B-0B7A-D1B7-0DAB5D0BFBE4}"/>
          </ac:picMkLst>
        </pc:picChg>
        <pc:picChg chg="add mod">
          <ac:chgData name="Uykun, Cuma (FAOSEC)" userId="f0073a46-e1b0-470e-bd3a-610b36bec984" providerId="ADAL" clId="{B6D349CC-DA4A-4F78-A3A5-CD5DBB42A7AC}" dt="2023-09-11T08:55:15.155" v="681" actId="14100"/>
          <ac:picMkLst>
            <pc:docMk/>
            <pc:sldMk cId="3303443459" sldId="282"/>
            <ac:picMk id="15" creationId="{8DB2E621-7B21-5124-0153-49D411542C9B}"/>
          </ac:picMkLst>
        </pc:picChg>
      </pc:sldChg>
      <pc:sldChg chg="addSp delSp modSp mod ord modNotesTx">
        <pc:chgData name="Uykun, Cuma (FAOSEC)" userId="f0073a46-e1b0-470e-bd3a-610b36bec984" providerId="ADAL" clId="{B6D349CC-DA4A-4F78-A3A5-CD5DBB42A7AC}" dt="2023-09-11T07:47:38.444" v="551" actId="13926"/>
        <pc:sldMkLst>
          <pc:docMk/>
          <pc:sldMk cId="2745296560" sldId="283"/>
        </pc:sldMkLst>
        <pc:spChg chg="mod">
          <ac:chgData name="Uykun, Cuma (FAOSEC)" userId="f0073a46-e1b0-470e-bd3a-610b36bec984" providerId="ADAL" clId="{B6D349CC-DA4A-4F78-A3A5-CD5DBB42A7AC}" dt="2023-09-11T07:47:27.281" v="549" actId="13926"/>
          <ac:spMkLst>
            <pc:docMk/>
            <pc:sldMk cId="2745296560" sldId="283"/>
            <ac:spMk id="2" creationId="{00000000-0000-0000-0000-000000000000}"/>
          </ac:spMkLst>
        </pc:spChg>
        <pc:spChg chg="del">
          <ac:chgData name="Uykun, Cuma (FAOSEC)" userId="f0073a46-e1b0-470e-bd3a-610b36bec984" providerId="ADAL" clId="{B6D349CC-DA4A-4F78-A3A5-CD5DBB42A7AC}" dt="2023-09-11T07:45:12.287" v="538" actId="478"/>
          <ac:spMkLst>
            <pc:docMk/>
            <pc:sldMk cId="2745296560" sldId="283"/>
            <ac:spMk id="3" creationId="{00000000-0000-0000-0000-000000000000}"/>
          </ac:spMkLst>
        </pc:spChg>
        <pc:spChg chg="mod">
          <ac:chgData name="Uykun, Cuma (FAOSEC)" userId="f0073a46-e1b0-470e-bd3a-610b36bec984" providerId="ADAL" clId="{B6D349CC-DA4A-4F78-A3A5-CD5DBB42A7AC}" dt="2023-09-11T07:46:47.916" v="539" actId="13926"/>
          <ac:spMkLst>
            <pc:docMk/>
            <pc:sldMk cId="2745296560" sldId="283"/>
            <ac:spMk id="4" creationId="{00000000-0000-0000-0000-000000000000}"/>
          </ac:spMkLst>
        </pc:spChg>
        <pc:spChg chg="del">
          <ac:chgData name="Uykun, Cuma (FAOSEC)" userId="f0073a46-e1b0-470e-bd3a-610b36bec984" providerId="ADAL" clId="{B6D349CC-DA4A-4F78-A3A5-CD5DBB42A7AC}" dt="2023-09-11T07:43:07.960" v="522" actId="478"/>
          <ac:spMkLst>
            <pc:docMk/>
            <pc:sldMk cId="2745296560" sldId="283"/>
            <ac:spMk id="5" creationId="{00000000-0000-0000-0000-000000000000}"/>
          </ac:spMkLst>
        </pc:spChg>
        <pc:spChg chg="add mod">
          <ac:chgData name="Uykun, Cuma (FAOSEC)" userId="f0073a46-e1b0-470e-bd3a-610b36bec984" providerId="ADAL" clId="{B6D349CC-DA4A-4F78-A3A5-CD5DBB42A7AC}" dt="2023-09-11T07:43:14.907" v="524" actId="1076"/>
          <ac:spMkLst>
            <pc:docMk/>
            <pc:sldMk cId="2745296560" sldId="283"/>
            <ac:spMk id="6" creationId="{8B29B405-2C13-95D4-399F-5802C3C99F08}"/>
          </ac:spMkLst>
        </pc:spChg>
        <pc:graphicFrameChg chg="add mod">
          <ac:chgData name="Uykun, Cuma (FAOSEC)" userId="f0073a46-e1b0-470e-bd3a-610b36bec984" providerId="ADAL" clId="{B6D349CC-DA4A-4F78-A3A5-CD5DBB42A7AC}" dt="2023-09-11T07:43:44.601" v="526" actId="1076"/>
          <ac:graphicFrameMkLst>
            <pc:docMk/>
            <pc:sldMk cId="2745296560" sldId="283"/>
            <ac:graphicFrameMk id="7" creationId="{1078B7B4-5E04-9D55-9824-FBEB083862B1}"/>
          </ac:graphicFrameMkLst>
        </pc:graphicFrameChg>
      </pc:sldChg>
      <pc:sldChg chg="del">
        <pc:chgData name="Uykun, Cuma (FAOSEC)" userId="f0073a46-e1b0-470e-bd3a-610b36bec984" providerId="ADAL" clId="{B6D349CC-DA4A-4F78-A3A5-CD5DBB42A7AC}" dt="2023-09-11T07:12:45.722" v="0" actId="2696"/>
        <pc:sldMkLst>
          <pc:docMk/>
          <pc:sldMk cId="3924452160" sldId="284"/>
        </pc:sldMkLst>
      </pc:sldChg>
      <pc:sldChg chg="del">
        <pc:chgData name="Uykun, Cuma (FAOSEC)" userId="f0073a46-e1b0-470e-bd3a-610b36bec984" providerId="ADAL" clId="{B6D349CC-DA4A-4F78-A3A5-CD5DBB42A7AC}" dt="2023-09-11T07:12:45.722" v="0" actId="2696"/>
        <pc:sldMkLst>
          <pc:docMk/>
          <pc:sldMk cId="1323142644" sldId="285"/>
        </pc:sldMkLst>
      </pc:sldChg>
      <pc:sldChg chg="del">
        <pc:chgData name="Uykun, Cuma (FAOSEC)" userId="f0073a46-e1b0-470e-bd3a-610b36bec984" providerId="ADAL" clId="{B6D349CC-DA4A-4F78-A3A5-CD5DBB42A7AC}" dt="2023-09-11T07:12:45.722" v="0" actId="2696"/>
        <pc:sldMkLst>
          <pc:docMk/>
          <pc:sldMk cId="3643217365" sldId="286"/>
        </pc:sldMkLst>
      </pc:sldChg>
      <pc:sldChg chg="del">
        <pc:chgData name="Uykun, Cuma (FAOSEC)" userId="f0073a46-e1b0-470e-bd3a-610b36bec984" providerId="ADAL" clId="{B6D349CC-DA4A-4F78-A3A5-CD5DBB42A7AC}" dt="2023-09-11T07:12:45.722" v="0" actId="2696"/>
        <pc:sldMkLst>
          <pc:docMk/>
          <pc:sldMk cId="264255152" sldId="287"/>
        </pc:sldMkLst>
      </pc:sldChg>
      <pc:sldChg chg="addSp delSp modSp mod modTransition modNotesTx">
        <pc:chgData name="Uykun, Cuma (FAOSEC)" userId="f0073a46-e1b0-470e-bd3a-610b36bec984" providerId="ADAL" clId="{B6D349CC-DA4A-4F78-A3A5-CD5DBB42A7AC}" dt="2023-09-11T08:47:25.488" v="647"/>
        <pc:sldMkLst>
          <pc:docMk/>
          <pc:sldMk cId="369225128" sldId="288"/>
        </pc:sldMkLst>
        <pc:spChg chg="add del mod">
          <ac:chgData name="Uykun, Cuma (FAOSEC)" userId="f0073a46-e1b0-470e-bd3a-610b36bec984" providerId="ADAL" clId="{B6D349CC-DA4A-4F78-A3A5-CD5DBB42A7AC}" dt="2023-09-11T08:47:13.433" v="642"/>
          <ac:spMkLst>
            <pc:docMk/>
            <pc:sldMk cId="369225128" sldId="288"/>
            <ac:spMk id="7" creationId="{D4C27AC4-D4BA-E080-4B82-B1DC8EEC59C1}"/>
          </ac:spMkLst>
        </pc:spChg>
        <pc:spChg chg="add del mod">
          <ac:chgData name="Uykun, Cuma (FAOSEC)" userId="f0073a46-e1b0-470e-bd3a-610b36bec984" providerId="ADAL" clId="{B6D349CC-DA4A-4F78-A3A5-CD5DBB42A7AC}" dt="2023-09-11T08:47:25.488" v="647"/>
          <ac:spMkLst>
            <pc:docMk/>
            <pc:sldMk cId="369225128" sldId="288"/>
            <ac:spMk id="8" creationId="{086BBF51-46A9-59E4-A20D-C840D8A2A120}"/>
          </ac:spMkLst>
        </pc:spChg>
        <pc:picChg chg="mod">
          <ac:chgData name="Uykun, Cuma (FAOSEC)" userId="f0073a46-e1b0-470e-bd3a-610b36bec984" providerId="ADAL" clId="{B6D349CC-DA4A-4F78-A3A5-CD5DBB42A7AC}" dt="2023-09-11T07:16:09.670" v="319" actId="1076"/>
          <ac:picMkLst>
            <pc:docMk/>
            <pc:sldMk cId="369225128" sldId="288"/>
            <ac:picMk id="6" creationId="{6CD71BD4-E7B6-9D59-856D-5D3C424B6ECA}"/>
          </ac:picMkLst>
        </pc:picChg>
      </pc:sldChg>
      <pc:sldChg chg="del">
        <pc:chgData name="Uykun, Cuma (FAOSEC)" userId="f0073a46-e1b0-470e-bd3a-610b36bec984" providerId="ADAL" clId="{B6D349CC-DA4A-4F78-A3A5-CD5DBB42A7AC}" dt="2023-09-11T07:12:45.722" v="0" actId="2696"/>
        <pc:sldMkLst>
          <pc:docMk/>
          <pc:sldMk cId="312539054" sldId="289"/>
        </pc:sldMkLst>
      </pc:sldChg>
      <pc:sldChg chg="del">
        <pc:chgData name="Uykun, Cuma (FAOSEC)" userId="f0073a46-e1b0-470e-bd3a-610b36bec984" providerId="ADAL" clId="{B6D349CC-DA4A-4F78-A3A5-CD5DBB42A7AC}" dt="2023-09-11T07:12:45.722" v="0" actId="2696"/>
        <pc:sldMkLst>
          <pc:docMk/>
          <pc:sldMk cId="3563741328" sldId="290"/>
        </pc:sldMkLst>
      </pc:sldChg>
      <pc:sldChg chg="del">
        <pc:chgData name="Uykun, Cuma (FAOSEC)" userId="f0073a46-e1b0-470e-bd3a-610b36bec984" providerId="ADAL" clId="{B6D349CC-DA4A-4F78-A3A5-CD5DBB42A7AC}" dt="2023-09-11T07:12:45.722" v="0" actId="2696"/>
        <pc:sldMkLst>
          <pc:docMk/>
          <pc:sldMk cId="3394727714" sldId="291"/>
        </pc:sldMkLst>
      </pc:sldChg>
      <pc:sldChg chg="modSp mod">
        <pc:chgData name="Uykun, Cuma (FAOSEC)" userId="f0073a46-e1b0-470e-bd3a-610b36bec984" providerId="ADAL" clId="{B6D349CC-DA4A-4F78-A3A5-CD5DBB42A7AC}" dt="2023-09-11T08:01:17.153" v="600" actId="1076"/>
        <pc:sldMkLst>
          <pc:docMk/>
          <pc:sldMk cId="3767073205" sldId="292"/>
        </pc:sldMkLst>
        <pc:picChg chg="mod">
          <ac:chgData name="Uykun, Cuma (FAOSEC)" userId="f0073a46-e1b0-470e-bd3a-610b36bec984" providerId="ADAL" clId="{B6D349CC-DA4A-4F78-A3A5-CD5DBB42A7AC}" dt="2023-09-11T08:01:14.746" v="599" actId="14100"/>
          <ac:picMkLst>
            <pc:docMk/>
            <pc:sldMk cId="3767073205" sldId="292"/>
            <ac:picMk id="5" creationId="{AA5D2D1F-5A45-3787-3AD9-8B3A532513D7}"/>
          </ac:picMkLst>
        </pc:picChg>
        <pc:picChg chg="mod">
          <ac:chgData name="Uykun, Cuma (FAOSEC)" userId="f0073a46-e1b0-470e-bd3a-610b36bec984" providerId="ADAL" clId="{B6D349CC-DA4A-4F78-A3A5-CD5DBB42A7AC}" dt="2023-09-11T08:01:10.994" v="598" actId="1076"/>
          <ac:picMkLst>
            <pc:docMk/>
            <pc:sldMk cId="3767073205" sldId="292"/>
            <ac:picMk id="7" creationId="{5400499C-BABA-160C-DCFB-18B28FC9A83A}"/>
          </ac:picMkLst>
        </pc:picChg>
        <pc:picChg chg="mod">
          <ac:chgData name="Uykun, Cuma (FAOSEC)" userId="f0073a46-e1b0-470e-bd3a-610b36bec984" providerId="ADAL" clId="{B6D349CC-DA4A-4F78-A3A5-CD5DBB42A7AC}" dt="2023-09-11T08:01:17.153" v="600" actId="1076"/>
          <ac:picMkLst>
            <pc:docMk/>
            <pc:sldMk cId="3767073205" sldId="292"/>
            <ac:picMk id="9" creationId="{AE30E0AB-6B1B-8010-F03D-F3EEA781B7D7}"/>
          </ac:picMkLst>
        </pc:picChg>
      </pc:sldChg>
      <pc:sldChg chg="del">
        <pc:chgData name="Uykun, Cuma (FAOSEC)" userId="f0073a46-e1b0-470e-bd3a-610b36bec984" providerId="ADAL" clId="{B6D349CC-DA4A-4F78-A3A5-CD5DBB42A7AC}" dt="2023-09-11T07:12:45.722" v="0" actId="2696"/>
        <pc:sldMkLst>
          <pc:docMk/>
          <pc:sldMk cId="3028372106" sldId="293"/>
        </pc:sldMkLst>
      </pc:sldChg>
      <pc:sldChg chg="del">
        <pc:chgData name="Uykun, Cuma (FAOSEC)" userId="f0073a46-e1b0-470e-bd3a-610b36bec984" providerId="ADAL" clId="{B6D349CC-DA4A-4F78-A3A5-CD5DBB42A7AC}" dt="2023-09-11T07:12:45.722" v="0" actId="2696"/>
        <pc:sldMkLst>
          <pc:docMk/>
          <pc:sldMk cId="3559138996" sldId="294"/>
        </pc:sldMkLst>
      </pc:sldChg>
      <pc:sldChg chg="modSp mod">
        <pc:chgData name="Uykun, Cuma (FAOSEC)" userId="f0073a46-e1b0-470e-bd3a-610b36bec984" providerId="ADAL" clId="{B6D349CC-DA4A-4F78-A3A5-CD5DBB42A7AC}" dt="2023-09-11T08:01:44.678" v="608" actId="1076"/>
        <pc:sldMkLst>
          <pc:docMk/>
          <pc:sldMk cId="2118307873" sldId="295"/>
        </pc:sldMkLst>
        <pc:picChg chg="mod">
          <ac:chgData name="Uykun, Cuma (FAOSEC)" userId="f0073a46-e1b0-470e-bd3a-610b36bec984" providerId="ADAL" clId="{B6D349CC-DA4A-4F78-A3A5-CD5DBB42A7AC}" dt="2023-09-11T08:01:35.005" v="606" actId="14100"/>
          <ac:picMkLst>
            <pc:docMk/>
            <pc:sldMk cId="2118307873" sldId="295"/>
            <ac:picMk id="3" creationId="{9A9F0F4D-02A5-250B-D515-80F2A413E1F1}"/>
          </ac:picMkLst>
        </pc:picChg>
        <pc:picChg chg="mod">
          <ac:chgData name="Uykun, Cuma (FAOSEC)" userId="f0073a46-e1b0-470e-bd3a-610b36bec984" providerId="ADAL" clId="{B6D349CC-DA4A-4F78-A3A5-CD5DBB42A7AC}" dt="2023-09-11T08:01:32.446" v="605" actId="1076"/>
          <ac:picMkLst>
            <pc:docMk/>
            <pc:sldMk cId="2118307873" sldId="295"/>
            <ac:picMk id="5" creationId="{716B0BB9-37FD-6A6A-9E1E-16B3A043A3C3}"/>
          </ac:picMkLst>
        </pc:picChg>
        <pc:picChg chg="mod">
          <ac:chgData name="Uykun, Cuma (FAOSEC)" userId="f0073a46-e1b0-470e-bd3a-610b36bec984" providerId="ADAL" clId="{B6D349CC-DA4A-4F78-A3A5-CD5DBB42A7AC}" dt="2023-09-11T08:01:42.273" v="607" actId="1076"/>
          <ac:picMkLst>
            <pc:docMk/>
            <pc:sldMk cId="2118307873" sldId="295"/>
            <ac:picMk id="7" creationId="{C4BECD00-AE4E-0C73-CFE2-6D20DBECEE9E}"/>
          </ac:picMkLst>
        </pc:picChg>
        <pc:picChg chg="mod">
          <ac:chgData name="Uykun, Cuma (FAOSEC)" userId="f0073a46-e1b0-470e-bd3a-610b36bec984" providerId="ADAL" clId="{B6D349CC-DA4A-4F78-A3A5-CD5DBB42A7AC}" dt="2023-09-11T08:01:44.678" v="608" actId="1076"/>
          <ac:picMkLst>
            <pc:docMk/>
            <pc:sldMk cId="2118307873" sldId="295"/>
            <ac:picMk id="9" creationId="{88D91B4A-B25E-6658-88A9-B1EF65AEBDDB}"/>
          </ac:picMkLst>
        </pc:picChg>
      </pc:sldChg>
      <pc:sldChg chg="del">
        <pc:chgData name="Uykun, Cuma (FAOSEC)" userId="f0073a46-e1b0-470e-bd3a-610b36bec984" providerId="ADAL" clId="{B6D349CC-DA4A-4F78-A3A5-CD5DBB42A7AC}" dt="2023-09-11T07:12:45.722" v="0" actId="2696"/>
        <pc:sldMkLst>
          <pc:docMk/>
          <pc:sldMk cId="2135837714" sldId="296"/>
        </pc:sldMkLst>
      </pc:sldChg>
      <pc:sldChg chg="del">
        <pc:chgData name="Uykun, Cuma (FAOSEC)" userId="f0073a46-e1b0-470e-bd3a-610b36bec984" providerId="ADAL" clId="{B6D349CC-DA4A-4F78-A3A5-CD5DBB42A7AC}" dt="2023-09-11T07:12:45.722" v="0" actId="2696"/>
        <pc:sldMkLst>
          <pc:docMk/>
          <pc:sldMk cId="4214798641" sldId="297"/>
        </pc:sldMkLst>
      </pc:sldChg>
      <pc:sldChg chg="del">
        <pc:chgData name="Uykun, Cuma (FAOSEC)" userId="f0073a46-e1b0-470e-bd3a-610b36bec984" providerId="ADAL" clId="{B6D349CC-DA4A-4F78-A3A5-CD5DBB42A7AC}" dt="2023-09-11T07:12:45.722" v="0" actId="2696"/>
        <pc:sldMkLst>
          <pc:docMk/>
          <pc:sldMk cId="92823835" sldId="298"/>
        </pc:sldMkLst>
      </pc:sldChg>
      <pc:sldChg chg="modSp mod">
        <pc:chgData name="Uykun, Cuma (FAOSEC)" userId="f0073a46-e1b0-470e-bd3a-610b36bec984" providerId="ADAL" clId="{B6D349CC-DA4A-4F78-A3A5-CD5DBB42A7AC}" dt="2023-09-11T08:01:03.286" v="597" actId="1076"/>
        <pc:sldMkLst>
          <pc:docMk/>
          <pc:sldMk cId="3781512793" sldId="299"/>
        </pc:sldMkLst>
        <pc:picChg chg="mod">
          <ac:chgData name="Uykun, Cuma (FAOSEC)" userId="f0073a46-e1b0-470e-bd3a-610b36bec984" providerId="ADAL" clId="{B6D349CC-DA4A-4F78-A3A5-CD5DBB42A7AC}" dt="2023-09-11T08:00:58.886" v="596" actId="14100"/>
          <ac:picMkLst>
            <pc:docMk/>
            <pc:sldMk cId="3781512793" sldId="299"/>
            <ac:picMk id="7" creationId="{DB21D641-FF9C-983D-C1C3-462F32AFAB52}"/>
          </ac:picMkLst>
        </pc:picChg>
        <pc:picChg chg="mod">
          <ac:chgData name="Uykun, Cuma (FAOSEC)" userId="f0073a46-e1b0-470e-bd3a-610b36bec984" providerId="ADAL" clId="{B6D349CC-DA4A-4F78-A3A5-CD5DBB42A7AC}" dt="2023-09-11T08:00:44.734" v="593" actId="14100"/>
          <ac:picMkLst>
            <pc:docMk/>
            <pc:sldMk cId="3781512793" sldId="299"/>
            <ac:picMk id="9" creationId="{129E99D3-3500-8F84-7081-AD333389F864}"/>
          </ac:picMkLst>
        </pc:picChg>
        <pc:picChg chg="mod">
          <ac:chgData name="Uykun, Cuma (FAOSEC)" userId="f0073a46-e1b0-470e-bd3a-610b36bec984" providerId="ADAL" clId="{B6D349CC-DA4A-4F78-A3A5-CD5DBB42A7AC}" dt="2023-09-11T08:01:03.286" v="597" actId="1076"/>
          <ac:picMkLst>
            <pc:docMk/>
            <pc:sldMk cId="3781512793" sldId="299"/>
            <ac:picMk id="11" creationId="{69DC0948-DFAA-376C-05A7-CF9FA3D55D9D}"/>
          </ac:picMkLst>
        </pc:picChg>
      </pc:sldChg>
      <pc:sldChg chg="modSp mod">
        <pc:chgData name="Uykun, Cuma (FAOSEC)" userId="f0073a46-e1b0-470e-bd3a-610b36bec984" providerId="ADAL" clId="{B6D349CC-DA4A-4F78-A3A5-CD5DBB42A7AC}" dt="2023-09-11T08:00:33.693" v="592" actId="1076"/>
        <pc:sldMkLst>
          <pc:docMk/>
          <pc:sldMk cId="3320520624" sldId="300"/>
        </pc:sldMkLst>
        <pc:picChg chg="mod">
          <ac:chgData name="Uykun, Cuma (FAOSEC)" userId="f0073a46-e1b0-470e-bd3a-610b36bec984" providerId="ADAL" clId="{B6D349CC-DA4A-4F78-A3A5-CD5DBB42A7AC}" dt="2023-09-11T08:00:28.400" v="591" actId="1076"/>
          <ac:picMkLst>
            <pc:docMk/>
            <pc:sldMk cId="3320520624" sldId="300"/>
            <ac:picMk id="3" creationId="{8504684C-FAAB-0C0D-7151-5734A9C0033C}"/>
          </ac:picMkLst>
        </pc:picChg>
        <pc:picChg chg="mod">
          <ac:chgData name="Uykun, Cuma (FAOSEC)" userId="f0073a46-e1b0-470e-bd3a-610b36bec984" providerId="ADAL" clId="{B6D349CC-DA4A-4F78-A3A5-CD5DBB42A7AC}" dt="2023-09-11T08:00:33.693" v="592" actId="1076"/>
          <ac:picMkLst>
            <pc:docMk/>
            <pc:sldMk cId="3320520624" sldId="300"/>
            <ac:picMk id="5" creationId="{F463AED1-EFB3-1ED9-C745-E604ED104397}"/>
          </ac:picMkLst>
        </pc:picChg>
      </pc:sldChg>
      <pc:sldChg chg="del">
        <pc:chgData name="Uykun, Cuma (FAOSEC)" userId="f0073a46-e1b0-470e-bd3a-610b36bec984" providerId="ADAL" clId="{B6D349CC-DA4A-4F78-A3A5-CD5DBB42A7AC}" dt="2023-09-11T07:12:45.722" v="0" actId="2696"/>
        <pc:sldMkLst>
          <pc:docMk/>
          <pc:sldMk cId="662983232" sldId="301"/>
        </pc:sldMkLst>
      </pc:sldChg>
      <pc:sldChg chg="del">
        <pc:chgData name="Uykun, Cuma (FAOSEC)" userId="f0073a46-e1b0-470e-bd3a-610b36bec984" providerId="ADAL" clId="{B6D349CC-DA4A-4F78-A3A5-CD5DBB42A7AC}" dt="2023-09-11T07:12:45.722" v="0" actId="2696"/>
        <pc:sldMkLst>
          <pc:docMk/>
          <pc:sldMk cId="856960404" sldId="302"/>
        </pc:sldMkLst>
      </pc:sldChg>
      <pc:sldChg chg="addSp delSp modSp mod modTransition modAnim modNotesTx">
        <pc:chgData name="Uykun, Cuma (FAOSEC)" userId="f0073a46-e1b0-470e-bd3a-610b36bec984" providerId="ADAL" clId="{B6D349CC-DA4A-4F78-A3A5-CD5DBB42A7AC}" dt="2023-09-11T08:50:45.518" v="672" actId="313"/>
        <pc:sldMkLst>
          <pc:docMk/>
          <pc:sldMk cId="2877076518" sldId="303"/>
        </pc:sldMkLst>
        <pc:spChg chg="mod">
          <ac:chgData name="Uykun, Cuma (FAOSEC)" userId="f0073a46-e1b0-470e-bd3a-610b36bec984" providerId="ADAL" clId="{B6D349CC-DA4A-4F78-A3A5-CD5DBB42A7AC}" dt="2023-09-11T08:50:36.562" v="671" actId="115"/>
          <ac:spMkLst>
            <pc:docMk/>
            <pc:sldMk cId="2877076518" sldId="303"/>
            <ac:spMk id="8" creationId="{873AF160-A16D-66E9-EE02-0AD7024C9692}"/>
          </ac:spMkLst>
        </pc:spChg>
        <pc:spChg chg="mod">
          <ac:chgData name="Uykun, Cuma (FAOSEC)" userId="f0073a46-e1b0-470e-bd3a-610b36bec984" providerId="ADAL" clId="{B6D349CC-DA4A-4F78-A3A5-CD5DBB42A7AC}" dt="2023-09-11T08:48:37.159" v="654"/>
          <ac:spMkLst>
            <pc:docMk/>
            <pc:sldMk cId="2877076518" sldId="303"/>
            <ac:spMk id="10" creationId="{450D8789-964A-1AF2-E077-63894D3C5E18}"/>
          </ac:spMkLst>
        </pc:spChg>
        <pc:spChg chg="add del mod">
          <ac:chgData name="Uykun, Cuma (FAOSEC)" userId="f0073a46-e1b0-470e-bd3a-610b36bec984" providerId="ADAL" clId="{B6D349CC-DA4A-4F78-A3A5-CD5DBB42A7AC}" dt="2023-09-11T08:50:18.428" v="668"/>
          <ac:spMkLst>
            <pc:docMk/>
            <pc:sldMk cId="2877076518" sldId="303"/>
            <ac:spMk id="21" creationId="{31C7EA4A-F503-1422-D965-1742314BAF36}"/>
          </ac:spMkLst>
        </pc:spChg>
      </pc:sldChg>
      <pc:sldChg chg="addSp delSp modSp new del mod">
        <pc:chgData name="Uykun, Cuma (FAOSEC)" userId="f0073a46-e1b0-470e-bd3a-610b36bec984" providerId="ADAL" clId="{B6D349CC-DA4A-4F78-A3A5-CD5DBB42A7AC}" dt="2023-09-19T06:35:48.910" v="682" actId="2696"/>
        <pc:sldMkLst>
          <pc:docMk/>
          <pc:sldMk cId="604976865" sldId="304"/>
        </pc:sldMkLst>
        <pc:spChg chg="mod">
          <ac:chgData name="Uykun, Cuma (FAOSEC)" userId="f0073a46-e1b0-470e-bd3a-610b36bec984" providerId="ADAL" clId="{B6D349CC-DA4A-4F78-A3A5-CD5DBB42A7AC}" dt="2023-09-11T08:47:45.366" v="650" actId="21"/>
          <ac:spMkLst>
            <pc:docMk/>
            <pc:sldMk cId="604976865" sldId="304"/>
            <ac:spMk id="2" creationId="{0E4ACC4E-986D-97E3-94A5-15BFE0A45952}"/>
          </ac:spMkLst>
        </pc:spChg>
        <pc:spChg chg="add del mod">
          <ac:chgData name="Uykun, Cuma (FAOSEC)" userId="f0073a46-e1b0-470e-bd3a-610b36bec984" providerId="ADAL" clId="{B6D349CC-DA4A-4F78-A3A5-CD5DBB42A7AC}" dt="2023-09-11T08:47:05.297" v="640" actId="21"/>
          <ac:spMkLst>
            <pc:docMk/>
            <pc:sldMk cId="604976865" sldId="304"/>
            <ac:spMk id="7" creationId="{182DF55D-ACD0-4620-D894-A5D9AB7FBA46}"/>
          </ac:spMkLst>
        </pc:spChg>
      </pc:sldChg>
      <pc:sldChg chg="new del">
        <pc:chgData name="Uykun, Cuma (FAOSEC)" userId="f0073a46-e1b0-470e-bd3a-610b36bec984" providerId="ADAL" clId="{B6D349CC-DA4A-4F78-A3A5-CD5DBB42A7AC}" dt="2023-09-11T07:49:46.759" v="562" actId="47"/>
        <pc:sldMkLst>
          <pc:docMk/>
          <pc:sldMk cId="842796006" sldId="304"/>
        </pc:sldMkLst>
      </pc:sldChg>
      <pc:sldMasterChg chg="delSldLayout">
        <pc:chgData name="Uykun, Cuma (FAOSEC)" userId="f0073a46-e1b0-470e-bd3a-610b36bec984" providerId="ADAL" clId="{B6D349CC-DA4A-4F78-A3A5-CD5DBB42A7AC}" dt="2023-09-11T07:49:45.129" v="561" actId="47"/>
        <pc:sldMasterMkLst>
          <pc:docMk/>
          <pc:sldMasterMk cId="1998400747" sldId="2147483924"/>
        </pc:sldMasterMkLst>
        <pc:sldLayoutChg chg="del">
          <pc:chgData name="Uykun, Cuma (FAOSEC)" userId="f0073a46-e1b0-470e-bd3a-610b36bec984" providerId="ADAL" clId="{B6D349CC-DA4A-4F78-A3A5-CD5DBB42A7AC}" dt="2023-09-11T07:49:45.129" v="561" actId="47"/>
          <pc:sldLayoutMkLst>
            <pc:docMk/>
            <pc:sldMasterMk cId="1998400747" sldId="2147483924"/>
            <pc:sldLayoutMk cId="3739564386" sldId="2147483954"/>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4381" cy="34102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24700" y="0"/>
            <a:ext cx="4304381" cy="341028"/>
          </a:xfrm>
          <a:prstGeom prst="rect">
            <a:avLst/>
          </a:prstGeom>
        </p:spPr>
        <p:txBody>
          <a:bodyPr vert="horz" lIns="91440" tIns="45720" rIns="91440" bIns="45720" rtlCol="0"/>
          <a:lstStyle>
            <a:lvl1pPr algn="r">
              <a:defRPr sz="1200"/>
            </a:lvl1pPr>
          </a:lstStyle>
          <a:p>
            <a:fld id="{349C3301-FBA6-4D31-97D9-BCD2FD7EDC48}" type="datetimeFigureOut">
              <a:rPr lang="en-GB" smtClean="0"/>
              <a:t>24/09/2023</a:t>
            </a:fld>
            <a:endParaRPr lang="en-GB"/>
          </a:p>
        </p:txBody>
      </p:sp>
      <p:sp>
        <p:nvSpPr>
          <p:cNvPr id="4" name="Footer Placeholder 3"/>
          <p:cNvSpPr>
            <a:spLocks noGrp="1"/>
          </p:cNvSpPr>
          <p:nvPr>
            <p:ph type="ftr" sz="quarter" idx="2"/>
          </p:nvPr>
        </p:nvSpPr>
        <p:spPr>
          <a:xfrm>
            <a:off x="1" y="6453472"/>
            <a:ext cx="4304381" cy="34102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24700" y="6453472"/>
            <a:ext cx="4304381" cy="341028"/>
          </a:xfrm>
          <a:prstGeom prst="rect">
            <a:avLst/>
          </a:prstGeom>
        </p:spPr>
        <p:txBody>
          <a:bodyPr vert="horz" lIns="91440" tIns="45720" rIns="91440" bIns="45720" rtlCol="0" anchor="b"/>
          <a:lstStyle>
            <a:lvl1pPr algn="r">
              <a:defRPr sz="1200"/>
            </a:lvl1pPr>
          </a:lstStyle>
          <a:p>
            <a:fld id="{6CD4DACB-0303-4FDD-AF82-44848239193E}" type="slidenum">
              <a:rPr lang="en-GB" smtClean="0"/>
              <a:t>‹#›</a:t>
            </a:fld>
            <a:endParaRPr lang="en-GB"/>
          </a:p>
        </p:txBody>
      </p:sp>
    </p:spTree>
    <p:extLst>
      <p:ext uri="{BB962C8B-B14F-4D97-AF65-F5344CB8AC3E}">
        <p14:creationId xmlns:p14="http://schemas.microsoft.com/office/powerpoint/2010/main" val="22314323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304381" cy="33972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24702" y="0"/>
            <a:ext cx="4304381" cy="339725"/>
          </a:xfrm>
          <a:prstGeom prst="rect">
            <a:avLst/>
          </a:prstGeom>
        </p:spPr>
        <p:txBody>
          <a:bodyPr vert="horz" lIns="91440" tIns="45720" rIns="91440" bIns="45720" rtlCol="0"/>
          <a:lstStyle>
            <a:lvl1pPr algn="r">
              <a:defRPr sz="1200"/>
            </a:lvl1pPr>
          </a:lstStyle>
          <a:p>
            <a:fld id="{C7CBEB2F-6753-475F-B25C-75A91B99AD33}" type="datetimeFigureOut">
              <a:rPr lang="en-GB" smtClean="0"/>
              <a:pPr/>
              <a:t>24/09/2023</a:t>
            </a:fld>
            <a:endParaRPr lang="en-GB"/>
          </a:p>
        </p:txBody>
      </p:sp>
      <p:sp>
        <p:nvSpPr>
          <p:cNvPr id="4" name="Slide Image Placeholder 3"/>
          <p:cNvSpPr>
            <a:spLocks noGrp="1" noRot="1" noChangeAspect="1"/>
          </p:cNvSpPr>
          <p:nvPr>
            <p:ph type="sldImg" idx="2"/>
          </p:nvPr>
        </p:nvSpPr>
        <p:spPr>
          <a:xfrm>
            <a:off x="2700338" y="509588"/>
            <a:ext cx="4530725" cy="254793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3140" y="3227388"/>
            <a:ext cx="7945120" cy="3057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6453687"/>
            <a:ext cx="4304381" cy="33972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24702" y="6453687"/>
            <a:ext cx="4304381" cy="339725"/>
          </a:xfrm>
          <a:prstGeom prst="rect">
            <a:avLst/>
          </a:prstGeom>
        </p:spPr>
        <p:txBody>
          <a:bodyPr vert="horz" lIns="91440" tIns="45720" rIns="91440" bIns="45720" rtlCol="0" anchor="b"/>
          <a:lstStyle>
            <a:lvl1pPr algn="r">
              <a:defRPr sz="1200"/>
            </a:lvl1pPr>
          </a:lstStyle>
          <a:p>
            <a:fld id="{F181C075-0A87-4D04-85DC-C41B8B8D094E}" type="slidenum">
              <a:rPr lang="en-GB" smtClean="0"/>
              <a:pPr/>
              <a:t>‹#›</a:t>
            </a:fld>
            <a:endParaRPr lang="en-GB"/>
          </a:p>
        </p:txBody>
      </p:sp>
    </p:spTree>
    <p:extLst>
      <p:ext uri="{BB962C8B-B14F-4D97-AF65-F5344CB8AC3E}">
        <p14:creationId xmlns:p14="http://schemas.microsoft.com/office/powerpoint/2010/main" val="2016825931"/>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o.org/3/cb3141en/cb3141en.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 should be same with the doc we used as</a:t>
            </a:r>
            <a:r>
              <a:rPr lang="en-US" baseline="0" dirty="0"/>
              <a:t> ref.</a:t>
            </a:r>
            <a:endParaRPr lang="en-US" dirty="0"/>
          </a:p>
        </p:txBody>
      </p:sp>
      <p:sp>
        <p:nvSpPr>
          <p:cNvPr id="4" name="Slide Number Placeholder 3"/>
          <p:cNvSpPr>
            <a:spLocks noGrp="1"/>
          </p:cNvSpPr>
          <p:nvPr>
            <p:ph type="sldNum" sz="quarter" idx="10"/>
          </p:nvPr>
        </p:nvSpPr>
        <p:spPr/>
        <p:txBody>
          <a:bodyPr/>
          <a:lstStyle/>
          <a:p>
            <a:fld id="{F181C075-0A87-4D04-85DC-C41B8B8D094E}" type="slidenum">
              <a:rPr lang="en-GB" smtClean="0"/>
              <a:pPr/>
              <a:t>1</a:t>
            </a:fld>
            <a:endParaRPr lang="en-GB"/>
          </a:p>
        </p:txBody>
      </p:sp>
    </p:spTree>
    <p:extLst>
      <p:ext uri="{BB962C8B-B14F-4D97-AF65-F5344CB8AC3E}">
        <p14:creationId xmlns:p14="http://schemas.microsoft.com/office/powerpoint/2010/main" val="1079901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factors have enabled the successful promotion and adoption of </a:t>
            </a:r>
            <a:r>
              <a:rPr lang="en-US" dirty="0" err="1"/>
              <a:t>silvopastoral</a:t>
            </a:r>
            <a:r>
              <a:rPr lang="en-US" dirty="0"/>
              <a:t> practices. - Longevity: The Mainstreaming Sustainable Cattle Ranching project has been in place for 10 years, allowing it to build relations and trust with family farmers across the different geographies. - Livelihood Benefits: While these projects enhance ecosystems and store carbon, they also provide a financial return to the farmers, in terms of cattle productivity, the quantity and quality of milk, reproduction rates, pasture condition and recovery, and resources that can be cut and saved for the dry season. - Key Partners: The project has been supported by the World Bank and implemented by Colombia’s National Cattle Ranchers Association (FEDEGAN), in partnership with TNC, the Center for Research on Sustainable Agriculture (CIPAV), and </a:t>
            </a:r>
            <a:r>
              <a:rPr lang="en-US" dirty="0" err="1"/>
              <a:t>Fondo</a:t>
            </a:r>
            <a:r>
              <a:rPr lang="en-US" dirty="0"/>
              <a:t> </a:t>
            </a:r>
            <a:r>
              <a:rPr lang="en-US" dirty="0" err="1"/>
              <a:t>Accion</a:t>
            </a:r>
            <a:r>
              <a:rPr lang="en-US" dirty="0"/>
              <a:t> (Lerner et al., 2017). - Direct Support to Farmers: The Sustainable Cattle Ranching – SCR project provided technical assistance to 4,100 farms, payment for environmental services to 1,500 farmers (over 2 million dollars paid to farmers) and training to 24,000 additional farmers in 12 departments.</a:t>
            </a:r>
          </a:p>
        </p:txBody>
      </p:sp>
      <p:sp>
        <p:nvSpPr>
          <p:cNvPr id="4" name="Slide Number Placeholder 3"/>
          <p:cNvSpPr>
            <a:spLocks noGrp="1"/>
          </p:cNvSpPr>
          <p:nvPr>
            <p:ph type="sldNum" sz="quarter" idx="5"/>
          </p:nvPr>
        </p:nvSpPr>
        <p:spPr/>
        <p:txBody>
          <a:bodyPr/>
          <a:lstStyle/>
          <a:p>
            <a:fld id="{F181C075-0A87-4D04-85DC-C41B8B8D094E}" type="slidenum">
              <a:rPr lang="en-GB" smtClean="0"/>
              <a:pPr/>
              <a:t>10</a:t>
            </a:fld>
            <a:endParaRPr lang="en-GB"/>
          </a:p>
        </p:txBody>
      </p:sp>
    </p:spTree>
    <p:extLst>
      <p:ext uri="{BB962C8B-B14F-4D97-AF65-F5344CB8AC3E}">
        <p14:creationId xmlns:p14="http://schemas.microsoft.com/office/powerpoint/2010/main" val="2874397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Qiandao</a:t>
            </a:r>
            <a:r>
              <a:rPr lang="en-US" dirty="0"/>
              <a:t> Lake (aka “Thousand Island Lake”) serves as the most important drinking water source in the Yangtze River Delta region in China and is integral in securing domestic water use and drinking water quality for residents in the Hangzhou metropolitan area. The watershed of </a:t>
            </a:r>
            <a:r>
              <a:rPr lang="en-US" dirty="0" err="1"/>
              <a:t>Qiandao</a:t>
            </a:r>
            <a:r>
              <a:rPr lang="en-US" dirty="0"/>
              <a:t> Lake is located within one of thirty-two priority biodiversity conservation areas in the country, acting as a key ecological buffer in the Yangtze River Delta region. Non-point source (NPS) pollution from conventional agricultural practices is increasing, threatening the ecosystem integrity of the </a:t>
            </a:r>
            <a:r>
              <a:rPr lang="en-US" dirty="0" err="1"/>
              <a:t>Qiandao</a:t>
            </a:r>
            <a:r>
              <a:rPr lang="en-US" dirty="0"/>
              <a:t> Lake watershed. Over the last decade, water quality in </a:t>
            </a:r>
            <a:r>
              <a:rPr lang="en-US" dirty="0" err="1"/>
              <a:t>Qiandao</a:t>
            </a:r>
            <a:r>
              <a:rPr lang="en-US" dirty="0"/>
              <a:t> Lake has declined due to nutrient enrichment in particular. In 2017, the World Bank and The Nature Conservation (TNC) jointly conducted a study which identified NPS pollution ‘hot spots’ within </a:t>
            </a:r>
            <a:r>
              <a:rPr lang="en-US" dirty="0" err="1"/>
              <a:t>Qiandao</a:t>
            </a:r>
            <a:r>
              <a:rPr lang="en-US" dirty="0"/>
              <a:t> Lake watershed – an estimated 30% of total NPS pollution originated from sub-watersheds representing just 10% of total watershed area. Moreover, 17% of agricultural fields and orchards are responsible for 64% of total excess nitrogen loading, 68% of total excess phosphorus loading, and 60% of sediment loading. One of the challenges in managing agricultural NPS pollution in China’s watersheds is that the landscape is dominated by smallholder farmers. In </a:t>
            </a:r>
            <a:r>
              <a:rPr lang="en-US" dirty="0" err="1"/>
              <a:t>Qiandao</a:t>
            </a:r>
            <a:r>
              <a:rPr lang="en-US" dirty="0"/>
              <a:t> Lake watershed, smallholder farms—many on steeply sloped land—comprise 70% of the total land area and account for about half of the total nitrogen and phosphorus pollution in the watershed. Tea plantations—a typical land use type contributing to NPS pollution within the area—have been identified as an entry point for promoting sustainable practices and testing a new performance-based compensation mechanism.</a:t>
            </a:r>
          </a:p>
        </p:txBody>
      </p:sp>
      <p:sp>
        <p:nvSpPr>
          <p:cNvPr id="4" name="Slide Number Placeholder 3"/>
          <p:cNvSpPr>
            <a:spLocks noGrp="1"/>
          </p:cNvSpPr>
          <p:nvPr>
            <p:ph type="sldNum" sz="quarter" idx="5"/>
          </p:nvPr>
        </p:nvSpPr>
        <p:spPr/>
        <p:txBody>
          <a:bodyPr/>
          <a:lstStyle/>
          <a:p>
            <a:fld id="{F181C075-0A87-4D04-85DC-C41B8B8D094E}" type="slidenum">
              <a:rPr lang="en-GB" smtClean="0"/>
              <a:pPr/>
              <a:t>11</a:t>
            </a:fld>
            <a:endParaRPr lang="en-GB"/>
          </a:p>
        </p:txBody>
      </p:sp>
    </p:spTree>
    <p:extLst>
      <p:ext uri="{BB962C8B-B14F-4D97-AF65-F5344CB8AC3E}">
        <p14:creationId xmlns:p14="http://schemas.microsoft.com/office/powerpoint/2010/main" val="65649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First used by World Bank and IUCN in 2008/2009</a:t>
            </a:r>
          </a:p>
          <a:p>
            <a:r>
              <a:rPr lang="en-US" dirty="0"/>
              <a:t>:  as actions to protect, sustainably manage, and restore natural or modified ecosystems, that address societal challenges effectively and adaptively, simultaneously providing human well-being and biodiversity benefits (IUCN, 2016)</a:t>
            </a:r>
          </a:p>
        </p:txBody>
      </p:sp>
      <p:sp>
        <p:nvSpPr>
          <p:cNvPr id="4" name="Slide Number Placeholder 3"/>
          <p:cNvSpPr>
            <a:spLocks noGrp="1"/>
          </p:cNvSpPr>
          <p:nvPr>
            <p:ph type="sldNum" sz="quarter" idx="5"/>
          </p:nvPr>
        </p:nvSpPr>
        <p:spPr/>
        <p:txBody>
          <a:bodyPr/>
          <a:lstStyle/>
          <a:p>
            <a:fld id="{F181C075-0A87-4D04-85DC-C41B8B8D094E}" type="slidenum">
              <a:rPr lang="en-GB" smtClean="0"/>
              <a:pPr/>
              <a:t>2</a:t>
            </a:fld>
            <a:endParaRPr lang="en-GB"/>
          </a:p>
        </p:txBody>
      </p:sp>
    </p:spTree>
    <p:extLst>
      <p:ext uri="{BB962C8B-B14F-4D97-AF65-F5344CB8AC3E}">
        <p14:creationId xmlns:p14="http://schemas.microsoft.com/office/powerpoint/2010/main" val="2069417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FAO works on NBSs by categorizing the following topics listed below.  These are general titles of what FAO covers in terms of NBSs.  There area detailed works for each of the work listed here I will give some examples , you may find detail works by reading them all.</a:t>
            </a:r>
          </a:p>
        </p:txBody>
      </p:sp>
      <p:sp>
        <p:nvSpPr>
          <p:cNvPr id="4" name="Slide Number Placeholder 3"/>
          <p:cNvSpPr>
            <a:spLocks noGrp="1"/>
          </p:cNvSpPr>
          <p:nvPr>
            <p:ph type="sldNum" sz="quarter" idx="5"/>
          </p:nvPr>
        </p:nvSpPr>
        <p:spPr/>
        <p:txBody>
          <a:bodyPr/>
          <a:lstStyle/>
          <a:p>
            <a:fld id="{F181C075-0A87-4D04-85DC-C41B8B8D094E}" type="slidenum">
              <a:rPr lang="en-GB" smtClean="0"/>
              <a:pPr/>
              <a:t>3</a:t>
            </a:fld>
            <a:endParaRPr lang="en-GB"/>
          </a:p>
        </p:txBody>
      </p:sp>
    </p:spTree>
    <p:extLst>
      <p:ext uri="{BB962C8B-B14F-4D97-AF65-F5344CB8AC3E}">
        <p14:creationId xmlns:p14="http://schemas.microsoft.com/office/powerpoint/2010/main" val="373594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I just wanted to highlight here what and how FAO is focusing on NBSs after 2018s  you may find several doc and initiatives in last 5 years. </a:t>
            </a:r>
            <a:r>
              <a:rPr lang="en-US" sz="1600" dirty="0">
                <a:effectLst/>
                <a:latin typeface="Calibri" panose="020F0502020204030204" pitchFamily="34" charset="0"/>
                <a:ea typeface="Calibri" panose="020F0502020204030204" pitchFamily="34" charset="0"/>
                <a:cs typeface="Calibri" panose="020F0502020204030204" pitchFamily="34" charset="0"/>
              </a:rPr>
              <a:t>The FAO, engaged </a:t>
            </a:r>
            <a:r>
              <a:rPr lang="en-US" sz="1600" dirty="0">
                <a:effectLst/>
                <a:highlight>
                  <a:srgbClr val="00FFFF"/>
                </a:highlight>
                <a:latin typeface="Calibri" panose="020F0502020204030204" pitchFamily="34" charset="0"/>
                <a:ea typeface="Calibri" panose="020F0502020204030204" pitchFamily="34" charset="0"/>
                <a:cs typeface="Calibri" panose="020F0502020204030204" pitchFamily="34" charset="0"/>
              </a:rPr>
              <a:t>NBSs since 2018, created </a:t>
            </a:r>
            <a:r>
              <a:rPr lang="en-US" sz="1600" dirty="0">
                <a:effectLst/>
                <a:latin typeface="Calibri" panose="020F0502020204030204" pitchFamily="34" charset="0"/>
                <a:ea typeface="Calibri" panose="020F0502020204030204" pitchFamily="34" charset="0"/>
                <a:cs typeface="Calibri" panose="020F0502020204030204" pitchFamily="34" charset="0"/>
              </a:rPr>
              <a:t>the Nature-based Food and Agriculture Systems’ Solutions (NBFASS) framework. </a:t>
            </a:r>
            <a:r>
              <a:rPr lang="en-US" sz="1600" dirty="0" err="1">
                <a:effectLst/>
                <a:latin typeface="Calibri" panose="020F0502020204030204" pitchFamily="34" charset="0"/>
                <a:ea typeface="Calibri" panose="020F0502020204030204" pitchFamily="34" charset="0"/>
                <a:cs typeface="Calibri" panose="020F0502020204030204" pitchFamily="34" charset="0"/>
              </a:rPr>
              <a:t>NbS</a:t>
            </a:r>
            <a:r>
              <a:rPr lang="en-US" sz="1600" dirty="0">
                <a:effectLst/>
                <a:latin typeface="Calibri" panose="020F0502020204030204" pitchFamily="34" charset="0"/>
                <a:ea typeface="Calibri" panose="020F0502020204030204" pitchFamily="34" charset="0"/>
                <a:cs typeface="Calibri" panose="020F0502020204030204" pitchFamily="34" charset="0"/>
              </a:rPr>
              <a:t> implementation tackles with diverse challenges in different sectors. Aligned with FAO's plans, it guides work in sectors like crop, forestry, and fisheries.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181C075-0A87-4D04-85DC-C41B8B8D094E}" type="slidenum">
              <a:rPr lang="en-GB" smtClean="0"/>
              <a:pPr/>
              <a:t>4</a:t>
            </a:fld>
            <a:endParaRPr lang="en-GB"/>
          </a:p>
        </p:txBody>
      </p:sp>
    </p:spTree>
    <p:extLst>
      <p:ext uri="{BB962C8B-B14F-4D97-AF65-F5344CB8AC3E}">
        <p14:creationId xmlns:p14="http://schemas.microsoft.com/office/powerpoint/2010/main" val="442709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hlinkClick r:id="rId3"/>
              </a:rPr>
              <a:t>Nature-based solutions in agriculture: The case and pathway for adoption (fao.org)</a:t>
            </a:r>
            <a:endParaRPr lang="en-US" dirty="0"/>
          </a:p>
          <a:p>
            <a:endParaRPr lang="en-US" dirty="0"/>
          </a:p>
        </p:txBody>
      </p:sp>
      <p:sp>
        <p:nvSpPr>
          <p:cNvPr id="4" name="Slide Number Placeholder 3"/>
          <p:cNvSpPr>
            <a:spLocks noGrp="1"/>
          </p:cNvSpPr>
          <p:nvPr>
            <p:ph type="sldNum" sz="quarter" idx="5"/>
          </p:nvPr>
        </p:nvSpPr>
        <p:spPr/>
        <p:txBody>
          <a:bodyPr/>
          <a:lstStyle/>
          <a:p>
            <a:fld id="{F181C075-0A87-4D04-85DC-C41B8B8D094E}" type="slidenum">
              <a:rPr lang="en-GB" smtClean="0"/>
              <a:pPr/>
              <a:t>5</a:t>
            </a:fld>
            <a:endParaRPr lang="en-GB"/>
          </a:p>
        </p:txBody>
      </p:sp>
    </p:spTree>
    <p:extLst>
      <p:ext uri="{BB962C8B-B14F-4D97-AF65-F5344CB8AC3E}">
        <p14:creationId xmlns:p14="http://schemas.microsoft.com/office/powerpoint/2010/main" val="286894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i="0" dirty="0">
                <a:effectLst/>
                <a:latin typeface="Nunito" pitchFamily="2" charset="0"/>
              </a:rPr>
              <a:t>The Conexus project is bringing together Latin American and European partners to strengthen international cooperation on nature-based solutions and ecosystem restoration. </a:t>
            </a:r>
          </a:p>
          <a:p>
            <a:endParaRPr lang="en-US" dirty="0"/>
          </a:p>
        </p:txBody>
      </p:sp>
      <p:sp>
        <p:nvSpPr>
          <p:cNvPr id="4" name="Slide Number Placeholder 3"/>
          <p:cNvSpPr>
            <a:spLocks noGrp="1"/>
          </p:cNvSpPr>
          <p:nvPr>
            <p:ph type="sldNum" sz="quarter" idx="5"/>
          </p:nvPr>
        </p:nvSpPr>
        <p:spPr/>
        <p:txBody>
          <a:bodyPr/>
          <a:lstStyle/>
          <a:p>
            <a:fld id="{F181C075-0A87-4D04-85DC-C41B8B8D094E}" type="slidenum">
              <a:rPr lang="en-GB" smtClean="0"/>
              <a:pPr/>
              <a:t>6</a:t>
            </a:fld>
            <a:endParaRPr lang="en-GB"/>
          </a:p>
        </p:txBody>
      </p:sp>
    </p:spTree>
    <p:extLst>
      <p:ext uri="{BB962C8B-B14F-4D97-AF65-F5344CB8AC3E}">
        <p14:creationId xmlns:p14="http://schemas.microsoft.com/office/powerpoint/2010/main" val="1524646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FAO is partner in the CONEXUS project, which provides context-relevant evidence of the effects and long-term viability of nature-based solutions and ecosystem restoration in European and Latin American </a:t>
            </a:r>
            <a:r>
              <a:rPr lang="en-US" dirty="0" err="1"/>
              <a:t>citieS</a:t>
            </a:r>
            <a:r>
              <a:rPr lang="en-US" dirty="0"/>
              <a:t>. </a:t>
            </a:r>
            <a:r>
              <a:rPr lang="en-US" sz="1600" i="0" dirty="0">
                <a:effectLst/>
              </a:rPr>
              <a:t>The Conexus Project Between </a:t>
            </a:r>
            <a:r>
              <a:rPr lang="en-US" sz="1600" i="0" u="sng" dirty="0">
                <a:effectLst/>
              </a:rPr>
              <a:t>Latin America And Europe. </a:t>
            </a:r>
            <a:r>
              <a:rPr lang="en-US" sz="1600" b="1" i="0" dirty="0">
                <a:effectLst/>
                <a:latin typeface="Nunito" pitchFamily="2" charset="0"/>
              </a:rPr>
              <a:t>Strengthening international cooperation on nature-based solutions and ecosystem restoration</a:t>
            </a:r>
          </a:p>
          <a:p>
            <a:endParaRPr lang="en-US" dirty="0"/>
          </a:p>
        </p:txBody>
      </p:sp>
      <p:sp>
        <p:nvSpPr>
          <p:cNvPr id="4" name="Slide Number Placeholder 3"/>
          <p:cNvSpPr>
            <a:spLocks noGrp="1"/>
          </p:cNvSpPr>
          <p:nvPr>
            <p:ph type="sldNum" sz="quarter" idx="5"/>
          </p:nvPr>
        </p:nvSpPr>
        <p:spPr/>
        <p:txBody>
          <a:bodyPr/>
          <a:lstStyle/>
          <a:p>
            <a:fld id="{F181C075-0A87-4D04-85DC-C41B8B8D094E}" type="slidenum">
              <a:rPr lang="en-GB" smtClean="0"/>
              <a:pPr/>
              <a:t>7</a:t>
            </a:fld>
            <a:endParaRPr lang="en-GB"/>
          </a:p>
        </p:txBody>
      </p:sp>
    </p:spTree>
    <p:extLst>
      <p:ext uri="{BB962C8B-B14F-4D97-AF65-F5344CB8AC3E}">
        <p14:creationId xmlns:p14="http://schemas.microsoft.com/office/powerpoint/2010/main" val="176329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Upper Tana River Basin is of critical importance to the Kenyan economy. Covering an area of about 1.7 million hectares, the Upper Tana supplies 95 percent of Nairobi’s drinking water, sustains important aquatic biodiversity, drives agricultural activities that feed millions of Kenyans, and provides half of the country’s hydropower. The unchecked expansion of farming, quarrying and dirt road construction across the Upper Tana over the last 40 years has led to land degradation. Consequently, elevated sediment loads are entering the river system, impacting the delivery of water to Nairobi water users and reducing the efficiency and lifespan of reservoirs. Reservoir function has been further compromised by reduced dry season flows resulting from increased demand for irrigation water and encroachment on natural wetlands that once stored runoff water and recharged aquifers output. The largely rain-fed agricultural sector (including permanent crops such as coffee and tea, annual vegetable cash crops and subsistence crops and livestock) forms the dominant source of livelihood and labor employment in the Upper Tana River Basin, with smallholder farms collectively being the largest group of landowners. Unfortunately, the sustainability of small- and large-scale agricultural practices is under growing pressure due to over-cultivation, poor nutrient management, soil erosion on sloped land, low productivity of livestock in the lower reaches of the basin and persistent encroachment of cropland into forested riparian and high slope areas</a:t>
            </a:r>
          </a:p>
        </p:txBody>
      </p:sp>
      <p:sp>
        <p:nvSpPr>
          <p:cNvPr id="4" name="Slide Number Placeholder 3"/>
          <p:cNvSpPr>
            <a:spLocks noGrp="1"/>
          </p:cNvSpPr>
          <p:nvPr>
            <p:ph type="sldNum" sz="quarter" idx="5"/>
          </p:nvPr>
        </p:nvSpPr>
        <p:spPr/>
        <p:txBody>
          <a:bodyPr/>
          <a:lstStyle/>
          <a:p>
            <a:fld id="{F181C075-0A87-4D04-85DC-C41B8B8D094E}" type="slidenum">
              <a:rPr lang="en-GB" smtClean="0"/>
              <a:pPr/>
              <a:t>8</a:t>
            </a:fld>
            <a:endParaRPr lang="en-GB"/>
          </a:p>
        </p:txBody>
      </p:sp>
    </p:spTree>
    <p:extLst>
      <p:ext uri="{BB962C8B-B14F-4D97-AF65-F5344CB8AC3E}">
        <p14:creationId xmlns:p14="http://schemas.microsoft.com/office/powerpoint/2010/main" val="499617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 cattle ranching consumes more than a third of Colombia’s territory and is the leading cause of deforestation. The cattle raising system in Colombia is extensive and inefficient, with very few cows occupying a large amount of land. Approximately 89% of the country’s farmland is dedicated to cattle and cattle ranching, often associated with speculative landholding. Often, cattle ranchers cut down trees because they are thought to compete with pasture for sun and water, or because tree and limb fall are perceived as a threat to cattle (World Bank, 2019).</a:t>
            </a:r>
          </a:p>
        </p:txBody>
      </p:sp>
      <p:sp>
        <p:nvSpPr>
          <p:cNvPr id="4" name="Slide Number Placeholder 3"/>
          <p:cNvSpPr>
            <a:spLocks noGrp="1"/>
          </p:cNvSpPr>
          <p:nvPr>
            <p:ph type="sldNum" sz="quarter" idx="5"/>
          </p:nvPr>
        </p:nvSpPr>
        <p:spPr/>
        <p:txBody>
          <a:bodyPr/>
          <a:lstStyle/>
          <a:p>
            <a:fld id="{F181C075-0A87-4D04-85DC-C41B8B8D094E}" type="slidenum">
              <a:rPr lang="en-GB" smtClean="0"/>
              <a:pPr/>
              <a:t>9</a:t>
            </a:fld>
            <a:endParaRPr lang="en-GB"/>
          </a:p>
        </p:txBody>
      </p:sp>
    </p:spTree>
    <p:extLst>
      <p:ext uri="{BB962C8B-B14F-4D97-AF65-F5344CB8AC3E}">
        <p14:creationId xmlns:p14="http://schemas.microsoft.com/office/powerpoint/2010/main" val="461390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tion 1">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1353620" y="2276872"/>
            <a:ext cx="7776864" cy="1368152"/>
          </a:xfrm>
          <a:prstGeom prst="rect">
            <a:avLst/>
          </a:prstGeom>
        </p:spPr>
        <p:txBody>
          <a:bodyPr lIns="0" tIns="46800" rIns="0" anchor="t"/>
          <a:lstStyle>
            <a:lvl1pPr algn="l">
              <a:defRPr sz="4600" baseline="0">
                <a:solidFill>
                  <a:schemeClr val="bg1"/>
                </a:solidFill>
                <a:latin typeface="Georgia" charset="0"/>
                <a:ea typeface="Georgia" charset="0"/>
                <a:cs typeface="Georgia" charset="0"/>
              </a:defRPr>
            </a:lvl1pPr>
          </a:lstStyle>
          <a:p>
            <a:r>
              <a:rPr lang="en-US" dirty="0"/>
              <a:t>Click to edit </a:t>
            </a:r>
            <a:br>
              <a:rPr lang="en-US" dirty="0"/>
            </a:br>
            <a:r>
              <a:rPr lang="en-US" dirty="0"/>
              <a:t>Master title - Option 1</a:t>
            </a:r>
            <a:br>
              <a:rPr lang="en-US" dirty="0"/>
            </a:br>
            <a:endParaRPr lang="en-US" dirty="0"/>
          </a:p>
        </p:txBody>
      </p:sp>
      <p:sp>
        <p:nvSpPr>
          <p:cNvPr id="5" name="Subtitle 2"/>
          <p:cNvSpPr>
            <a:spLocks noGrp="1"/>
          </p:cNvSpPr>
          <p:nvPr>
            <p:ph type="subTitle" idx="1"/>
          </p:nvPr>
        </p:nvSpPr>
        <p:spPr>
          <a:xfrm>
            <a:off x="1353620" y="3645024"/>
            <a:ext cx="7775007" cy="632268"/>
          </a:xfrm>
          <a:prstGeom prst="rect">
            <a:avLst/>
          </a:prstGeom>
        </p:spPr>
        <p:txBody>
          <a:bodyPr lIns="0" tIns="46800" rIns="0" anchor="t"/>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Text Placeholder 5"/>
          <p:cNvSpPr>
            <a:spLocks noGrp="1"/>
          </p:cNvSpPr>
          <p:nvPr>
            <p:ph type="body" sz="quarter" idx="11" hasCustomPrompt="1"/>
          </p:nvPr>
        </p:nvSpPr>
        <p:spPr>
          <a:xfrm>
            <a:off x="1353620" y="5589240"/>
            <a:ext cx="7772622" cy="288032"/>
          </a:xfrm>
          <a:prstGeom prst="rect">
            <a:avLst/>
          </a:prstGeom>
        </p:spPr>
        <p:txBody>
          <a:bodyPr lIns="0" tIns="46800" rIns="0"/>
          <a:lstStyle>
            <a:lvl1pPr marL="0" indent="0">
              <a:buFontTx/>
              <a:buNone/>
              <a:defRPr sz="1600" b="1">
                <a:solidFill>
                  <a:schemeClr val="bg1"/>
                </a:solidFill>
              </a:defRPr>
            </a:lvl1pPr>
          </a:lstStyle>
          <a:p>
            <a:pPr lvl="0"/>
            <a:r>
              <a:rPr lang="en-US" dirty="0"/>
              <a:t>Click Name of the presenter</a:t>
            </a:r>
          </a:p>
        </p:txBody>
      </p:sp>
      <p:sp>
        <p:nvSpPr>
          <p:cNvPr id="9" name="Text Placeholder 8"/>
          <p:cNvSpPr>
            <a:spLocks noGrp="1"/>
          </p:cNvSpPr>
          <p:nvPr>
            <p:ph type="body" sz="quarter" idx="13" hasCustomPrompt="1"/>
          </p:nvPr>
        </p:nvSpPr>
        <p:spPr>
          <a:xfrm>
            <a:off x="1343472" y="5877272"/>
            <a:ext cx="7782770" cy="292285"/>
          </a:xfrm>
          <a:prstGeom prst="rect">
            <a:avLst/>
          </a:prstGeom>
        </p:spPr>
        <p:txBody>
          <a:bodyPr lIns="0" tIns="46800" rIns="0"/>
          <a:lstStyle>
            <a:lvl1pPr marL="0" indent="0">
              <a:buFontTx/>
              <a:buNone/>
              <a:defRPr sz="1600" b="0" i="1">
                <a:solidFill>
                  <a:schemeClr val="bg1"/>
                </a:solidFill>
              </a:defRPr>
            </a:lvl1pPr>
          </a:lstStyle>
          <a:p>
            <a:pPr lvl="0"/>
            <a:r>
              <a:rPr lang="en-US" dirty="0"/>
              <a:t>Click Title, Organization</a:t>
            </a:r>
          </a:p>
        </p:txBody>
      </p:sp>
    </p:spTree>
    <p:extLst>
      <p:ext uri="{BB962C8B-B14F-4D97-AF65-F5344CB8AC3E}">
        <p14:creationId xmlns:p14="http://schemas.microsoft.com/office/powerpoint/2010/main" val="669387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ption 2 - FAO and Zero Hunger Visual">
    <p:spTree>
      <p:nvGrpSpPr>
        <p:cNvPr id="1" name=""/>
        <p:cNvGrpSpPr/>
        <p:nvPr/>
      </p:nvGrpSpPr>
      <p:grpSpPr>
        <a:xfrm>
          <a:off x="0" y="0"/>
          <a:ext cx="0" cy="0"/>
          <a:chOff x="0" y="0"/>
          <a:chExt cx="0" cy="0"/>
        </a:xfrm>
      </p:grpSpPr>
      <p:sp>
        <p:nvSpPr>
          <p:cNvPr id="6" name="Picture Placeholder 9"/>
          <p:cNvSpPr>
            <a:spLocks noGrp="1"/>
          </p:cNvSpPr>
          <p:nvPr>
            <p:ph type="pic" sz="quarter" idx="10" hasCustomPrompt="1"/>
          </p:nvPr>
        </p:nvSpPr>
        <p:spPr>
          <a:xfrm>
            <a:off x="0" y="1400400"/>
            <a:ext cx="12193200" cy="3006803"/>
          </a:xfrm>
          <a:prstGeom prst="rect">
            <a:avLst/>
          </a:prstGeom>
          <a:solidFill>
            <a:schemeClr val="bg1">
              <a:lumMod val="95000"/>
            </a:schemeClr>
          </a:solidFill>
        </p:spPr>
        <p:txBody>
          <a:bodyPr anchor="ctr" anchorCtr="1"/>
          <a:lstStyle>
            <a:lvl1pPr>
              <a:defRPr sz="2000" b="0">
                <a:solidFill>
                  <a:schemeClr val="tx1"/>
                </a:solidFill>
              </a:defRPr>
            </a:lvl1pPr>
          </a:lstStyle>
          <a:p>
            <a:r>
              <a:rPr lang="en-US" dirty="0"/>
              <a:t>Picture</a:t>
            </a:r>
          </a:p>
        </p:txBody>
      </p:sp>
      <p:sp>
        <p:nvSpPr>
          <p:cNvPr id="4" name="Title 1"/>
          <p:cNvSpPr>
            <a:spLocks noGrp="1"/>
          </p:cNvSpPr>
          <p:nvPr>
            <p:ph type="ctrTitle" hasCustomPrompt="1"/>
          </p:nvPr>
        </p:nvSpPr>
        <p:spPr>
          <a:xfrm>
            <a:off x="0" y="4437112"/>
            <a:ext cx="12192000" cy="657645"/>
          </a:xfrm>
          <a:prstGeom prst="rect">
            <a:avLst/>
          </a:prstGeom>
        </p:spPr>
        <p:txBody>
          <a:bodyPr lIns="1224000" tIns="46800" rIns="1224000" bIns="0" anchor="t" anchorCtr="0"/>
          <a:lstStyle>
            <a:lvl1pPr algn="l">
              <a:defRPr sz="3800">
                <a:solidFill>
                  <a:srgbClr val="5792C9"/>
                </a:solidFill>
              </a:defRPr>
            </a:lvl1pPr>
          </a:lstStyle>
          <a:p>
            <a:r>
              <a:rPr lang="en-US" dirty="0"/>
              <a:t>Click to edit Master title style - Option 2</a:t>
            </a:r>
          </a:p>
        </p:txBody>
      </p:sp>
      <p:sp>
        <p:nvSpPr>
          <p:cNvPr id="5" name="Subtitle 2"/>
          <p:cNvSpPr>
            <a:spLocks noGrp="1"/>
          </p:cNvSpPr>
          <p:nvPr>
            <p:ph type="subTitle" idx="1"/>
          </p:nvPr>
        </p:nvSpPr>
        <p:spPr>
          <a:xfrm>
            <a:off x="0" y="5085185"/>
            <a:ext cx="12192000" cy="360040"/>
          </a:xfrm>
          <a:prstGeom prst="rect">
            <a:avLst/>
          </a:prstGeom>
        </p:spPr>
        <p:txBody>
          <a:bodyPr lIns="1224000" tIns="0" rIns="2160000" anchor="t" anchorCtr="0"/>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Text Placeholder 5"/>
          <p:cNvSpPr>
            <a:spLocks noGrp="1"/>
          </p:cNvSpPr>
          <p:nvPr>
            <p:ph type="body" sz="quarter" idx="11" hasCustomPrompt="1"/>
          </p:nvPr>
        </p:nvSpPr>
        <p:spPr>
          <a:xfrm>
            <a:off x="0" y="5589240"/>
            <a:ext cx="8832304" cy="360039"/>
          </a:xfrm>
          <a:prstGeom prst="rect">
            <a:avLst/>
          </a:prstGeom>
        </p:spPr>
        <p:txBody>
          <a:bodyPr lIns="1224000" rIns="0"/>
          <a:lstStyle>
            <a:lvl1pPr marL="0" indent="0">
              <a:buFontTx/>
              <a:buNone/>
              <a:defRPr sz="1600" b="1">
                <a:solidFill>
                  <a:srgbClr val="5792C9"/>
                </a:solidFill>
              </a:defRPr>
            </a:lvl1pPr>
          </a:lstStyle>
          <a:p>
            <a:pPr lvl="0"/>
            <a:r>
              <a:rPr lang="en-US" dirty="0"/>
              <a:t>Click Name of the presenter</a:t>
            </a:r>
          </a:p>
        </p:txBody>
      </p:sp>
      <p:sp>
        <p:nvSpPr>
          <p:cNvPr id="9" name="Text Placeholder 8"/>
          <p:cNvSpPr>
            <a:spLocks noGrp="1"/>
          </p:cNvSpPr>
          <p:nvPr>
            <p:ph type="body" sz="quarter" idx="13" hasCustomPrompt="1"/>
          </p:nvPr>
        </p:nvSpPr>
        <p:spPr>
          <a:xfrm>
            <a:off x="0" y="5907371"/>
            <a:ext cx="8832296" cy="373406"/>
          </a:xfrm>
          <a:prstGeom prst="rect">
            <a:avLst/>
          </a:prstGeom>
        </p:spPr>
        <p:txBody>
          <a:bodyPr lIns="1224000" rIns="0"/>
          <a:lstStyle>
            <a:lvl1pPr marL="0" indent="0">
              <a:buFontTx/>
              <a:buNone/>
              <a:defRPr sz="1600" b="0" i="1">
                <a:solidFill>
                  <a:srgbClr val="5792C9"/>
                </a:solidFill>
              </a:defRPr>
            </a:lvl1pPr>
          </a:lstStyle>
          <a:p>
            <a:pPr lvl="0"/>
            <a:r>
              <a:rPr lang="en-US" dirty="0"/>
              <a:t>Click Title, Organization</a:t>
            </a:r>
          </a:p>
        </p:txBody>
      </p:sp>
    </p:spTree>
    <p:extLst>
      <p:ext uri="{BB962C8B-B14F-4D97-AF65-F5344CB8AC3E}">
        <p14:creationId xmlns:p14="http://schemas.microsoft.com/office/powerpoint/2010/main" val="116200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ption 3">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12536" y="1628801"/>
            <a:ext cx="11784013" cy="4104456"/>
          </a:xfrm>
          <a:prstGeom prst="rect">
            <a:avLst/>
          </a:prstGeom>
          <a:solidFill>
            <a:schemeClr val="bg1">
              <a:lumMod val="95000"/>
            </a:schemeClr>
          </a:solidFill>
        </p:spPr>
        <p:txBody>
          <a:bodyPr anchor="ctr" anchorCtr="1"/>
          <a:lstStyle>
            <a:lvl1pPr>
              <a:defRPr sz="2000">
                <a:solidFill>
                  <a:schemeClr val="tx1"/>
                </a:solidFill>
              </a:defRPr>
            </a:lvl1pPr>
          </a:lstStyle>
          <a:p>
            <a:r>
              <a:rPr lang="en-US" dirty="0"/>
              <a:t>Picture</a:t>
            </a:r>
          </a:p>
        </p:txBody>
      </p:sp>
      <p:sp>
        <p:nvSpPr>
          <p:cNvPr id="7" name="Title Placeholder 1"/>
          <p:cNvSpPr>
            <a:spLocks noGrp="1"/>
          </p:cNvSpPr>
          <p:nvPr>
            <p:ph type="title" hasCustomPrompt="1"/>
          </p:nvPr>
        </p:nvSpPr>
        <p:spPr>
          <a:xfrm>
            <a:off x="-12536" y="1628800"/>
            <a:ext cx="4380344" cy="2736304"/>
          </a:xfrm>
          <a:prstGeom prst="rect">
            <a:avLst/>
          </a:prstGeom>
          <a:solidFill>
            <a:srgbClr val="5792C9"/>
          </a:solidFill>
        </p:spPr>
        <p:txBody>
          <a:bodyPr vert="horz" lIns="576000" tIns="360000" rIns="360000" bIns="45720" rtlCol="0" anchor="t" anchorCtr="0">
            <a:normAutofit/>
          </a:bodyPr>
          <a:lstStyle>
            <a:lvl1pPr>
              <a:defRPr sz="3400"/>
            </a:lvl1pPr>
          </a:lstStyle>
          <a:p>
            <a:r>
              <a:rPr lang="en-US" dirty="0"/>
              <a:t>Click to edit Master title style</a:t>
            </a:r>
            <a:br>
              <a:rPr lang="en-US" dirty="0"/>
            </a:br>
            <a:r>
              <a:rPr lang="en-US" dirty="0"/>
              <a:t>- Option 3</a:t>
            </a:r>
          </a:p>
        </p:txBody>
      </p:sp>
      <p:sp>
        <p:nvSpPr>
          <p:cNvPr id="11" name="Text Placeholder 5">
            <a:extLst>
              <a:ext uri="{FF2B5EF4-FFF2-40B4-BE49-F238E27FC236}">
                <a16:creationId xmlns:a16="http://schemas.microsoft.com/office/drawing/2014/main" id="{88C83563-828F-1348-AA45-B671E26E7463}"/>
              </a:ext>
            </a:extLst>
          </p:cNvPr>
          <p:cNvSpPr>
            <a:spLocks noGrp="1"/>
          </p:cNvSpPr>
          <p:nvPr>
            <p:ph type="body" sz="quarter" idx="11" hasCustomPrompt="1"/>
          </p:nvPr>
        </p:nvSpPr>
        <p:spPr>
          <a:xfrm>
            <a:off x="0" y="5952047"/>
            <a:ext cx="12192000" cy="251454"/>
          </a:xfrm>
          <a:prstGeom prst="rect">
            <a:avLst/>
          </a:prstGeom>
        </p:spPr>
        <p:txBody>
          <a:bodyPr lIns="576000" rIns="576000"/>
          <a:lstStyle>
            <a:lvl1pPr marL="0" indent="0">
              <a:buFontTx/>
              <a:buNone/>
              <a:defRPr sz="1600" b="1">
                <a:solidFill>
                  <a:srgbClr val="5792C9"/>
                </a:solidFill>
              </a:defRPr>
            </a:lvl1pPr>
          </a:lstStyle>
          <a:p>
            <a:pPr lvl="0"/>
            <a:r>
              <a:rPr lang="en-US" dirty="0"/>
              <a:t>Click Name of the presenter</a:t>
            </a:r>
          </a:p>
        </p:txBody>
      </p:sp>
      <p:sp>
        <p:nvSpPr>
          <p:cNvPr id="12" name="Text Placeholder 8">
            <a:extLst>
              <a:ext uri="{FF2B5EF4-FFF2-40B4-BE49-F238E27FC236}">
                <a16:creationId xmlns:a16="http://schemas.microsoft.com/office/drawing/2014/main" id="{7ED1DC37-ADD4-E14A-846E-BFCB9E87C13E}"/>
              </a:ext>
            </a:extLst>
          </p:cNvPr>
          <p:cNvSpPr>
            <a:spLocks noGrp="1"/>
          </p:cNvSpPr>
          <p:nvPr>
            <p:ph type="body" sz="quarter" idx="13" hasCustomPrompt="1"/>
          </p:nvPr>
        </p:nvSpPr>
        <p:spPr>
          <a:xfrm>
            <a:off x="0" y="6270177"/>
            <a:ext cx="12192000" cy="255167"/>
          </a:xfrm>
          <a:prstGeom prst="rect">
            <a:avLst/>
          </a:prstGeom>
        </p:spPr>
        <p:txBody>
          <a:bodyPr lIns="576000" rIns="576000"/>
          <a:lstStyle>
            <a:lvl1pPr marL="0" indent="0">
              <a:buFontTx/>
              <a:buNone/>
              <a:defRPr sz="1600" b="0" i="1">
                <a:solidFill>
                  <a:srgbClr val="5792C9"/>
                </a:solidFill>
              </a:defRPr>
            </a:lvl1pPr>
          </a:lstStyle>
          <a:p>
            <a:pPr lvl="0"/>
            <a:r>
              <a:rPr lang="en-US" dirty="0"/>
              <a:t>Click Title, Organization</a:t>
            </a:r>
          </a:p>
        </p:txBody>
      </p:sp>
    </p:spTree>
    <p:extLst>
      <p:ext uri="{BB962C8B-B14F-4D97-AF65-F5344CB8AC3E}">
        <p14:creationId xmlns:p14="http://schemas.microsoft.com/office/powerpoint/2010/main" val="229985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ption 1 ">
    <p:spTree>
      <p:nvGrpSpPr>
        <p:cNvPr id="1" name=""/>
        <p:cNvGrpSpPr/>
        <p:nvPr/>
      </p:nvGrpSpPr>
      <p:grpSpPr>
        <a:xfrm>
          <a:off x="0" y="0"/>
          <a:ext cx="0" cy="0"/>
          <a:chOff x="0" y="0"/>
          <a:chExt cx="0" cy="0"/>
        </a:xfrm>
      </p:grpSpPr>
      <p:cxnSp>
        <p:nvCxnSpPr>
          <p:cNvPr id="11" name="Connettore 1 31">
            <a:extLst>
              <a:ext uri="{FF2B5EF4-FFF2-40B4-BE49-F238E27FC236}">
                <a16:creationId xmlns:a16="http://schemas.microsoft.com/office/drawing/2014/main" id="{979C4701-D86E-8642-9831-6649FA5CFB66}"/>
              </a:ext>
            </a:extLst>
          </p:cNvPr>
          <p:cNvCxnSpPr>
            <a:cxnSpLocks/>
          </p:cNvCxnSpPr>
          <p:nvPr userDrawn="1"/>
        </p:nvCxnSpPr>
        <p:spPr>
          <a:xfrm>
            <a:off x="0" y="6381328"/>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Picture Placeholder 9"/>
          <p:cNvSpPr>
            <a:spLocks noGrp="1"/>
          </p:cNvSpPr>
          <p:nvPr>
            <p:ph type="pic" sz="quarter" idx="10" hasCustomPrompt="1"/>
          </p:nvPr>
        </p:nvSpPr>
        <p:spPr>
          <a:xfrm>
            <a:off x="478800" y="1232674"/>
            <a:ext cx="5382919" cy="3599999"/>
          </a:xfrm>
          <a:prstGeom prst="rect">
            <a:avLst/>
          </a:prstGeom>
          <a:solidFill>
            <a:schemeClr val="bg1">
              <a:lumMod val="95000"/>
            </a:schemeClr>
          </a:solidFill>
        </p:spPr>
        <p:txBody>
          <a:bodyPr anchor="ctr" anchorCtr="1"/>
          <a:lstStyle>
            <a:lvl1pPr>
              <a:defRPr sz="2000">
                <a:solidFill>
                  <a:schemeClr val="tx1"/>
                </a:solidFill>
              </a:defRPr>
            </a:lvl1pPr>
          </a:lstStyle>
          <a:p>
            <a:r>
              <a:rPr lang="en-US" dirty="0"/>
              <a:t>Picture</a:t>
            </a:r>
          </a:p>
        </p:txBody>
      </p:sp>
      <p:sp>
        <p:nvSpPr>
          <p:cNvPr id="17" name="Subtitle 2"/>
          <p:cNvSpPr>
            <a:spLocks noGrp="1"/>
          </p:cNvSpPr>
          <p:nvPr>
            <p:ph type="subTitle" idx="1" hasCustomPrompt="1"/>
          </p:nvPr>
        </p:nvSpPr>
        <p:spPr>
          <a:xfrm>
            <a:off x="6240016" y="2096673"/>
            <a:ext cx="5951983" cy="3996623"/>
          </a:xfrm>
          <a:prstGeom prst="rect">
            <a:avLst/>
          </a:prstGeom>
        </p:spPr>
        <p:txBody>
          <a:bodyPr lIns="0" tIns="0" rIns="540000" anchor="t" anchorCtr="0"/>
          <a:lstStyle>
            <a:lvl1pPr marL="162000" indent="-180000" algn="l">
              <a:buClr>
                <a:srgbClr val="5792C9"/>
              </a:buClr>
              <a:buFont typeface="Wingdings" charset="2"/>
              <a:buChar char="§"/>
              <a:defRPr sz="2000">
                <a:solidFill>
                  <a:schemeClr val="tx1"/>
                </a:solidFill>
              </a:defRPr>
            </a:lvl1pPr>
            <a:lvl2pPr marL="360000" indent="-180000" algn="l">
              <a:buClr>
                <a:srgbClr val="5792C9"/>
              </a:buClr>
              <a:buSzPct val="110000"/>
              <a:buFont typeface="Arial" charset="0"/>
              <a:buChar char="•"/>
              <a:defRPr sz="2000">
                <a:solidFill>
                  <a:schemeClr val="tx1"/>
                </a:solidFill>
              </a:defRPr>
            </a:lvl2pPr>
            <a:lvl3pPr marL="612000" indent="-216000" algn="l">
              <a:buClr>
                <a:srgbClr val="5792C9"/>
              </a:buClr>
              <a:buFont typeface=".AppleSystemUIFont" charset="-120"/>
              <a:buChar char="–"/>
              <a:defRPr sz="2000"/>
            </a:lvl3pPr>
            <a:lvl4pPr marL="864000" indent="-180000" algn="l">
              <a:buClr>
                <a:schemeClr val="tx1"/>
              </a:buClr>
              <a:buFont typeface=".AppleSystemUIFont" charset="-120"/>
              <a:buChar char="–"/>
              <a:defRPr sz="2000">
                <a:solidFill>
                  <a:schemeClr val="tx1"/>
                </a:solidFill>
              </a:defRPr>
            </a:lvl4pPr>
            <a:lvl5pPr marL="1080000" indent="-180000" algn="l">
              <a:buClr>
                <a:schemeClr val="bg2">
                  <a:lumMod val="50000"/>
                </a:schemeClr>
              </a:buClr>
              <a:buFont typeface=".AppleSystemUIFont" charset="-120"/>
              <a:buChar char="–"/>
              <a:defRPr sz="2000">
                <a:solidFill>
                  <a:schemeClr val="bg2">
                    <a:lumMod val="50000"/>
                  </a:schemeClr>
                </a:solidFill>
              </a:defRPr>
            </a:lvl5pPr>
            <a:lvl6pPr marL="1080000" indent="-180000" algn="l">
              <a:buClr>
                <a:schemeClr val="bg2">
                  <a:lumMod val="75000"/>
                </a:schemeClr>
              </a:buClr>
              <a:buFont typeface=".AppleSystemUIFont" charset="-120"/>
              <a:buChar char="–"/>
              <a:defRPr sz="2000">
                <a:solidFill>
                  <a:schemeClr val="bg2">
                    <a:lumMod val="50000"/>
                  </a:schemeClr>
                </a:solidFill>
              </a:defRPr>
            </a:lvl6pPr>
            <a:lvl7pPr marL="2743200" indent="0" algn="ctr">
              <a:buNone/>
              <a:defRPr sz="1600"/>
            </a:lvl7pPr>
            <a:lvl8pPr marL="3200400" indent="0" algn="ctr">
              <a:buNone/>
              <a:defRPr sz="1600"/>
            </a:lvl8pPr>
            <a:lvl9pPr marL="3657600" indent="0" algn="ctr">
              <a:buNone/>
              <a:defRPr sz="1600"/>
            </a:lvl9pPr>
          </a:lstStyle>
          <a:p>
            <a:pPr lvl="0"/>
            <a:r>
              <a:rPr lang="en-US" dirty="0"/>
              <a:t>List 1</a:t>
            </a:r>
          </a:p>
          <a:p>
            <a:pPr lvl="1"/>
            <a:r>
              <a:rPr lang="en-US" dirty="0"/>
              <a:t>List 2</a:t>
            </a:r>
          </a:p>
          <a:p>
            <a:pPr lvl="2"/>
            <a:r>
              <a:rPr lang="en-US" dirty="0"/>
              <a:t>List 3</a:t>
            </a:r>
          </a:p>
          <a:p>
            <a:pPr lvl="3"/>
            <a:r>
              <a:rPr lang="en-US" dirty="0"/>
              <a:t>List 4</a:t>
            </a:r>
          </a:p>
          <a:p>
            <a:pPr lvl="4"/>
            <a:r>
              <a:rPr lang="en-US" dirty="0"/>
              <a:t>List 5 </a:t>
            </a:r>
          </a:p>
        </p:txBody>
      </p:sp>
      <p:sp>
        <p:nvSpPr>
          <p:cNvPr id="28" name="Text Placeholder 5"/>
          <p:cNvSpPr>
            <a:spLocks noGrp="1"/>
          </p:cNvSpPr>
          <p:nvPr>
            <p:ph type="body" sz="quarter" idx="11" hasCustomPrompt="1"/>
          </p:nvPr>
        </p:nvSpPr>
        <p:spPr>
          <a:xfrm>
            <a:off x="0" y="6435622"/>
            <a:ext cx="12192000" cy="323462"/>
          </a:xfrm>
          <a:prstGeom prst="rect">
            <a:avLst/>
          </a:prstGeom>
        </p:spPr>
        <p:txBody>
          <a:bodyPr lIns="540000" rIns="540000" anchor="ctr" anchorCtr="0"/>
          <a:lstStyle>
            <a:lvl1pPr marL="0" indent="0">
              <a:buFontTx/>
              <a:buNone/>
              <a:defRPr sz="1400" b="0">
                <a:solidFill>
                  <a:srgbClr val="5792C9"/>
                </a:solidFill>
              </a:defRPr>
            </a:lvl1pPr>
          </a:lstStyle>
          <a:p>
            <a:pPr lvl="0"/>
            <a:r>
              <a:rPr lang="en-US" dirty="0"/>
              <a:t>Click to edit meeting date, place and date</a:t>
            </a:r>
          </a:p>
        </p:txBody>
      </p:sp>
      <p:sp>
        <p:nvSpPr>
          <p:cNvPr id="14" name="Title Placeholder 1">
            <a:extLst>
              <a:ext uri="{FF2B5EF4-FFF2-40B4-BE49-F238E27FC236}">
                <a16:creationId xmlns:a16="http://schemas.microsoft.com/office/drawing/2014/main" id="{99583D8E-5B3B-3843-83A2-A85ED263569D}"/>
              </a:ext>
            </a:extLst>
          </p:cNvPr>
          <p:cNvSpPr>
            <a:spLocks noGrp="1"/>
          </p:cNvSpPr>
          <p:nvPr>
            <p:ph type="title" hasCustomPrompt="1"/>
          </p:nvPr>
        </p:nvSpPr>
        <p:spPr>
          <a:xfrm>
            <a:off x="6240016" y="1232674"/>
            <a:ext cx="5951983" cy="863895"/>
          </a:xfrm>
          <a:prstGeom prst="rect">
            <a:avLst/>
          </a:prstGeom>
          <a:noFill/>
        </p:spPr>
        <p:txBody>
          <a:bodyPr vert="horz" lIns="0" tIns="0" rIns="540000" bIns="45720" rtlCol="0" anchor="t" anchorCtr="0">
            <a:noAutofit/>
          </a:bodyPr>
          <a:lstStyle>
            <a:lvl1pPr>
              <a:defRPr sz="2800" b="1">
                <a:solidFill>
                  <a:srgbClr val="5792C9"/>
                </a:solidFill>
                <a:latin typeface="+mn-lt"/>
              </a:defRPr>
            </a:lvl1pPr>
          </a:lstStyle>
          <a:p>
            <a:r>
              <a:rPr lang="en-US" dirty="0"/>
              <a:t>Click to edit Section title</a:t>
            </a:r>
            <a:br>
              <a:rPr lang="en-US" dirty="0"/>
            </a:br>
            <a:r>
              <a:rPr lang="en-US" dirty="0"/>
              <a:t>lorem ipsum</a:t>
            </a:r>
          </a:p>
        </p:txBody>
      </p:sp>
      <p:sp>
        <p:nvSpPr>
          <p:cNvPr id="19" name="Text Placeholder 5">
            <a:extLst>
              <a:ext uri="{FF2B5EF4-FFF2-40B4-BE49-F238E27FC236}">
                <a16:creationId xmlns:a16="http://schemas.microsoft.com/office/drawing/2014/main" id="{2188B33B-2595-C049-A40E-D1BA483E5AB5}"/>
              </a:ext>
            </a:extLst>
          </p:cNvPr>
          <p:cNvSpPr>
            <a:spLocks noGrp="1"/>
          </p:cNvSpPr>
          <p:nvPr>
            <p:ph type="body" sz="quarter" idx="12" hasCustomPrompt="1"/>
          </p:nvPr>
        </p:nvSpPr>
        <p:spPr>
          <a:xfrm>
            <a:off x="0" y="476674"/>
            <a:ext cx="12192000" cy="403200"/>
          </a:xfrm>
          <a:prstGeom prst="rect">
            <a:avLst/>
          </a:prstGeom>
          <a:solidFill>
            <a:srgbClr val="5792C9">
              <a:alpha val="21000"/>
            </a:srgbClr>
          </a:solidFill>
        </p:spPr>
        <p:txBody>
          <a:bodyPr lIns="540000" rIns="540000" anchor="ctr" anchorCtr="0"/>
          <a:lstStyle>
            <a:lvl1pPr marL="0" indent="0" algn="r">
              <a:buFontTx/>
              <a:buNone/>
              <a:defRPr sz="1400" b="1">
                <a:solidFill>
                  <a:srgbClr val="5792C9"/>
                </a:solidFill>
              </a:defRPr>
            </a:lvl1pPr>
          </a:lstStyle>
          <a:p>
            <a:pPr lvl="0"/>
            <a:r>
              <a:rPr lang="en-US" dirty="0"/>
              <a:t>CLICK TO EDIT PPT TITLE</a:t>
            </a:r>
          </a:p>
        </p:txBody>
      </p:sp>
    </p:spTree>
    <p:extLst>
      <p:ext uri="{BB962C8B-B14F-4D97-AF65-F5344CB8AC3E}">
        <p14:creationId xmlns:p14="http://schemas.microsoft.com/office/powerpoint/2010/main" val="1792729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ption 2">
    <p:spTree>
      <p:nvGrpSpPr>
        <p:cNvPr id="1" name=""/>
        <p:cNvGrpSpPr/>
        <p:nvPr/>
      </p:nvGrpSpPr>
      <p:grpSpPr>
        <a:xfrm>
          <a:off x="0" y="0"/>
          <a:ext cx="0" cy="0"/>
          <a:chOff x="0" y="0"/>
          <a:chExt cx="0" cy="0"/>
        </a:xfrm>
      </p:grpSpPr>
      <p:cxnSp>
        <p:nvCxnSpPr>
          <p:cNvPr id="18" name="Connettore 1 31">
            <a:extLst>
              <a:ext uri="{FF2B5EF4-FFF2-40B4-BE49-F238E27FC236}">
                <a16:creationId xmlns:a16="http://schemas.microsoft.com/office/drawing/2014/main" id="{979C4701-D86E-8642-9831-6649FA5CFB66}"/>
              </a:ext>
            </a:extLst>
          </p:cNvPr>
          <p:cNvCxnSpPr>
            <a:cxnSpLocks/>
          </p:cNvCxnSpPr>
          <p:nvPr userDrawn="1"/>
        </p:nvCxnSpPr>
        <p:spPr>
          <a:xfrm>
            <a:off x="0" y="6381328"/>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301D986D-7DC2-6B42-A3AA-10A8F8722BA2}"/>
              </a:ext>
            </a:extLst>
          </p:cNvPr>
          <p:cNvSpPr>
            <a:spLocks noGrp="1"/>
          </p:cNvSpPr>
          <p:nvPr>
            <p:ph type="body" sz="quarter" idx="12" hasCustomPrompt="1"/>
          </p:nvPr>
        </p:nvSpPr>
        <p:spPr>
          <a:xfrm>
            <a:off x="0" y="6453336"/>
            <a:ext cx="12192000" cy="251454"/>
          </a:xfrm>
          <a:prstGeom prst="rect">
            <a:avLst/>
          </a:prstGeom>
        </p:spPr>
        <p:txBody>
          <a:bodyPr lIns="540000" rIns="540000"/>
          <a:lstStyle>
            <a:lvl1pPr marL="0" indent="0">
              <a:buFontTx/>
              <a:buNone/>
              <a:defRPr sz="1400" b="0">
                <a:solidFill>
                  <a:srgbClr val="5792C9"/>
                </a:solidFill>
              </a:defRPr>
            </a:lvl1pPr>
          </a:lstStyle>
          <a:p>
            <a:pPr lvl="0"/>
            <a:r>
              <a:rPr lang="en-US" dirty="0"/>
              <a:t>Click to edit meeting date, place and date</a:t>
            </a:r>
          </a:p>
        </p:txBody>
      </p:sp>
      <p:sp>
        <p:nvSpPr>
          <p:cNvPr id="16" name="Text Placeholder 5">
            <a:extLst>
              <a:ext uri="{FF2B5EF4-FFF2-40B4-BE49-F238E27FC236}">
                <a16:creationId xmlns:a16="http://schemas.microsoft.com/office/drawing/2014/main" id="{196904FE-A34D-024F-87C3-7F0E775D2744}"/>
              </a:ext>
            </a:extLst>
          </p:cNvPr>
          <p:cNvSpPr>
            <a:spLocks noGrp="1"/>
          </p:cNvSpPr>
          <p:nvPr>
            <p:ph type="body" sz="quarter" idx="13" hasCustomPrompt="1"/>
          </p:nvPr>
        </p:nvSpPr>
        <p:spPr>
          <a:xfrm>
            <a:off x="0" y="476674"/>
            <a:ext cx="12192000" cy="403200"/>
          </a:xfrm>
          <a:prstGeom prst="rect">
            <a:avLst/>
          </a:prstGeom>
          <a:solidFill>
            <a:srgbClr val="5792C9">
              <a:alpha val="21000"/>
            </a:srgbClr>
          </a:solidFill>
        </p:spPr>
        <p:txBody>
          <a:bodyPr lIns="540000" rIns="540000" anchor="ctr" anchorCtr="0"/>
          <a:lstStyle>
            <a:lvl1pPr marL="0" indent="0" algn="r">
              <a:buFontTx/>
              <a:buNone/>
              <a:defRPr sz="1400" b="1">
                <a:solidFill>
                  <a:srgbClr val="5792C9"/>
                </a:solidFill>
              </a:defRPr>
            </a:lvl1pPr>
          </a:lstStyle>
          <a:p>
            <a:pPr lvl="0"/>
            <a:r>
              <a:rPr lang="en-US" dirty="0"/>
              <a:t>CLICK TO EDIT PPT TITLE </a:t>
            </a:r>
            <a:r>
              <a:rPr lang="it-IT" b="1" dirty="0"/>
              <a:t>|</a:t>
            </a:r>
            <a:r>
              <a:rPr lang="it-IT" dirty="0"/>
              <a:t> </a:t>
            </a:r>
            <a:r>
              <a:rPr lang="it-IT" dirty="0" err="1"/>
              <a:t>Section</a:t>
            </a:r>
            <a:r>
              <a:rPr lang="it-IT" dirty="0"/>
              <a:t> </a:t>
            </a:r>
            <a:r>
              <a:rPr lang="it-IT" dirty="0" err="1"/>
              <a:t>title</a:t>
            </a:r>
            <a:endParaRPr lang="en-US" dirty="0"/>
          </a:p>
        </p:txBody>
      </p:sp>
      <p:sp>
        <p:nvSpPr>
          <p:cNvPr id="17" name="Subtitle 2">
            <a:extLst>
              <a:ext uri="{FF2B5EF4-FFF2-40B4-BE49-F238E27FC236}">
                <a16:creationId xmlns:a16="http://schemas.microsoft.com/office/drawing/2014/main" id="{59165581-3D98-B54C-B922-370C4A15168F}"/>
              </a:ext>
            </a:extLst>
          </p:cNvPr>
          <p:cNvSpPr>
            <a:spLocks noGrp="1"/>
          </p:cNvSpPr>
          <p:nvPr>
            <p:ph type="subTitle" idx="1" hasCustomPrompt="1"/>
          </p:nvPr>
        </p:nvSpPr>
        <p:spPr>
          <a:xfrm>
            <a:off x="0" y="1520674"/>
            <a:ext cx="7104112" cy="4572622"/>
          </a:xfrm>
          <a:prstGeom prst="rect">
            <a:avLst/>
          </a:prstGeom>
        </p:spPr>
        <p:txBody>
          <a:bodyPr lIns="540000" tIns="0" rIns="360000" anchor="t" anchorCtr="0"/>
          <a:lstStyle>
            <a:lvl1pPr marL="0" indent="0" algn="l">
              <a:buNone/>
              <a:defRPr sz="2000"/>
            </a:lvl1pPr>
            <a:lvl2pPr marL="180000" indent="-180000" algn="l">
              <a:buClr>
                <a:srgbClr val="5792C9"/>
              </a:buClr>
              <a:buFont typeface="Wingdings" charset="2"/>
              <a:buChar char="§"/>
              <a:defRPr sz="2000"/>
            </a:lvl2pPr>
            <a:lvl3pPr marL="360000" indent="-180000" algn="l">
              <a:buClr>
                <a:srgbClr val="5792C9"/>
              </a:buClr>
              <a:buSzPct val="110000"/>
              <a:buFont typeface="Arial" charset="0"/>
              <a:buChar char="•"/>
              <a:defRPr sz="2000"/>
            </a:lvl3pPr>
            <a:lvl4pPr marL="576000" indent="-216000" algn="l">
              <a:buClr>
                <a:srgbClr val="5792C9"/>
              </a:buClr>
              <a:buFont typeface=".AppleSystemUIFont" charset="-120"/>
              <a:buChar char="–"/>
              <a:defRPr sz="2000"/>
            </a:lvl4pPr>
            <a:lvl5pPr marL="792000" indent="-216000" algn="l">
              <a:buFont typeface=".AppleSystemUIFont" charset="-120"/>
              <a:buChar char="–"/>
              <a:defRPr sz="2000"/>
            </a:lvl5pPr>
            <a:lvl6pPr marL="1044000" indent="-216000" algn="l">
              <a:buClr>
                <a:schemeClr val="bg2">
                  <a:lumMod val="50000"/>
                </a:schemeClr>
              </a:buClr>
              <a:buFont typeface=".AppleSystemUIFont" charset="-120"/>
              <a:buChar char="–"/>
              <a:defRPr sz="2000">
                <a:solidFill>
                  <a:schemeClr val="bg2">
                    <a:lumMod val="50000"/>
                  </a:schemeClr>
                </a:solidFill>
              </a:defRPr>
            </a:lvl6pPr>
            <a:lvl7pPr marL="2743200" indent="0" algn="ctr">
              <a:buNone/>
              <a:defRPr sz="1600"/>
            </a:lvl7pPr>
            <a:lvl8pPr marL="3200400" indent="0" algn="ctr">
              <a:buNone/>
              <a:defRPr sz="1600"/>
            </a:lvl8pPr>
            <a:lvl9pPr marL="3657600" indent="0" algn="ctr">
              <a:buNone/>
              <a:defRPr sz="1600"/>
            </a:lvl9pPr>
          </a:lstStyle>
          <a:p>
            <a:pPr lvl="1"/>
            <a:r>
              <a:rPr lang="en-US" dirty="0"/>
              <a:t>Click to edit txt</a:t>
            </a:r>
          </a:p>
          <a:p>
            <a:pPr lvl="2"/>
            <a:r>
              <a:rPr lang="en-US" dirty="0"/>
              <a:t>List 2</a:t>
            </a:r>
          </a:p>
          <a:p>
            <a:pPr lvl="3"/>
            <a:r>
              <a:rPr lang="en-US" dirty="0"/>
              <a:t>List 3</a:t>
            </a:r>
          </a:p>
          <a:p>
            <a:pPr lvl="4"/>
            <a:r>
              <a:rPr lang="en-US" dirty="0"/>
              <a:t>List 4</a:t>
            </a:r>
          </a:p>
          <a:p>
            <a:pPr lvl="5"/>
            <a:r>
              <a:rPr lang="en-US" dirty="0"/>
              <a:t>List 5</a:t>
            </a:r>
          </a:p>
        </p:txBody>
      </p:sp>
      <p:sp>
        <p:nvSpPr>
          <p:cNvPr id="20" name="Title Placeholder 1">
            <a:extLst>
              <a:ext uri="{FF2B5EF4-FFF2-40B4-BE49-F238E27FC236}">
                <a16:creationId xmlns:a16="http://schemas.microsoft.com/office/drawing/2014/main" id="{72C484F6-8A17-3C44-9437-D5EC134F6314}"/>
              </a:ext>
            </a:extLst>
          </p:cNvPr>
          <p:cNvSpPr>
            <a:spLocks noGrp="1"/>
          </p:cNvSpPr>
          <p:nvPr>
            <p:ph type="title" hasCustomPrompt="1"/>
          </p:nvPr>
        </p:nvSpPr>
        <p:spPr>
          <a:xfrm>
            <a:off x="-10800" y="1160674"/>
            <a:ext cx="7120246" cy="296840"/>
          </a:xfrm>
          <a:prstGeom prst="rect">
            <a:avLst/>
          </a:prstGeom>
          <a:noFill/>
        </p:spPr>
        <p:txBody>
          <a:bodyPr vert="horz" lIns="540000" tIns="0" rIns="360000" bIns="45720" rtlCol="0" anchor="t" anchorCtr="0">
            <a:noAutofit/>
          </a:bodyPr>
          <a:lstStyle>
            <a:lvl1pPr>
              <a:defRPr sz="2200" b="1">
                <a:solidFill>
                  <a:srgbClr val="5792C9"/>
                </a:solidFill>
                <a:latin typeface="+mn-lt"/>
              </a:defRPr>
            </a:lvl1pPr>
          </a:lstStyle>
          <a:p>
            <a:r>
              <a:rPr lang="en-US" dirty="0"/>
              <a:t>Click to edit title</a:t>
            </a:r>
          </a:p>
        </p:txBody>
      </p:sp>
      <p:sp>
        <p:nvSpPr>
          <p:cNvPr id="9" name="Picture Placeholder 9"/>
          <p:cNvSpPr>
            <a:spLocks noGrp="1"/>
          </p:cNvSpPr>
          <p:nvPr>
            <p:ph type="pic" sz="quarter" idx="10" hasCustomPrompt="1"/>
          </p:nvPr>
        </p:nvSpPr>
        <p:spPr>
          <a:xfrm>
            <a:off x="7376179" y="1157607"/>
            <a:ext cx="4320000" cy="2902967"/>
          </a:xfrm>
          <a:prstGeom prst="rect">
            <a:avLst/>
          </a:prstGeom>
          <a:solidFill>
            <a:schemeClr val="bg1">
              <a:lumMod val="95000"/>
            </a:schemeClr>
          </a:solidFill>
        </p:spPr>
        <p:txBody>
          <a:bodyPr anchor="ctr" anchorCtr="1"/>
          <a:lstStyle>
            <a:lvl1pPr>
              <a:defRPr sz="2000">
                <a:solidFill>
                  <a:schemeClr val="tx1"/>
                </a:solidFill>
              </a:defRPr>
            </a:lvl1pPr>
          </a:lstStyle>
          <a:p>
            <a:r>
              <a:rPr lang="en-US"/>
              <a:t>Picture/Figure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Option 2">
    <p:spTree>
      <p:nvGrpSpPr>
        <p:cNvPr id="1" name=""/>
        <p:cNvGrpSpPr/>
        <p:nvPr/>
      </p:nvGrpSpPr>
      <p:grpSpPr>
        <a:xfrm>
          <a:off x="0" y="0"/>
          <a:ext cx="0" cy="0"/>
          <a:chOff x="0" y="0"/>
          <a:chExt cx="0" cy="0"/>
        </a:xfrm>
      </p:grpSpPr>
      <p:cxnSp>
        <p:nvCxnSpPr>
          <p:cNvPr id="18" name="Connettore 1 31">
            <a:extLst>
              <a:ext uri="{FF2B5EF4-FFF2-40B4-BE49-F238E27FC236}">
                <a16:creationId xmlns:a16="http://schemas.microsoft.com/office/drawing/2014/main" id="{979C4701-D86E-8642-9831-6649FA5CFB66}"/>
              </a:ext>
            </a:extLst>
          </p:cNvPr>
          <p:cNvCxnSpPr>
            <a:cxnSpLocks/>
          </p:cNvCxnSpPr>
          <p:nvPr userDrawn="1"/>
        </p:nvCxnSpPr>
        <p:spPr>
          <a:xfrm>
            <a:off x="0" y="6381328"/>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Picture Placeholder 9"/>
          <p:cNvSpPr>
            <a:spLocks noGrp="1"/>
          </p:cNvSpPr>
          <p:nvPr>
            <p:ph type="pic" sz="quarter" idx="10" hasCustomPrompt="1"/>
          </p:nvPr>
        </p:nvSpPr>
        <p:spPr>
          <a:xfrm>
            <a:off x="8256240" y="1160672"/>
            <a:ext cx="3384376" cy="1984113"/>
          </a:xfrm>
          <a:prstGeom prst="rect">
            <a:avLst/>
          </a:prstGeom>
          <a:solidFill>
            <a:schemeClr val="bg1">
              <a:lumMod val="95000"/>
            </a:schemeClr>
          </a:solidFill>
        </p:spPr>
        <p:txBody>
          <a:bodyPr anchor="ctr" anchorCtr="1"/>
          <a:lstStyle>
            <a:lvl1pPr>
              <a:defRPr sz="2000">
                <a:solidFill>
                  <a:schemeClr val="tx1"/>
                </a:solidFill>
              </a:defRPr>
            </a:lvl1pPr>
          </a:lstStyle>
          <a:p>
            <a:r>
              <a:rPr lang="en-US" dirty="0"/>
              <a:t>Picture</a:t>
            </a:r>
          </a:p>
        </p:txBody>
      </p:sp>
      <p:sp>
        <p:nvSpPr>
          <p:cNvPr id="46" name="Picture Placeholder 9"/>
          <p:cNvSpPr>
            <a:spLocks noGrp="1"/>
          </p:cNvSpPr>
          <p:nvPr>
            <p:ph type="pic" sz="quarter" idx="11" hasCustomPrompt="1"/>
          </p:nvPr>
        </p:nvSpPr>
        <p:spPr>
          <a:xfrm>
            <a:off x="8256240" y="3425031"/>
            <a:ext cx="3384376" cy="1984113"/>
          </a:xfrm>
          <a:prstGeom prst="rect">
            <a:avLst/>
          </a:prstGeom>
          <a:solidFill>
            <a:schemeClr val="bg1">
              <a:lumMod val="95000"/>
            </a:schemeClr>
          </a:solidFill>
        </p:spPr>
        <p:txBody>
          <a:bodyPr anchor="ctr" anchorCtr="1"/>
          <a:lstStyle>
            <a:lvl1pPr>
              <a:defRPr sz="2000">
                <a:solidFill>
                  <a:schemeClr val="tx1"/>
                </a:solidFill>
              </a:defRPr>
            </a:lvl1pPr>
          </a:lstStyle>
          <a:p>
            <a:r>
              <a:rPr lang="en-US" dirty="0"/>
              <a:t>Picture</a:t>
            </a:r>
          </a:p>
        </p:txBody>
      </p:sp>
      <p:sp>
        <p:nvSpPr>
          <p:cNvPr id="11" name="Text Placeholder 5">
            <a:extLst>
              <a:ext uri="{FF2B5EF4-FFF2-40B4-BE49-F238E27FC236}">
                <a16:creationId xmlns:a16="http://schemas.microsoft.com/office/drawing/2014/main" id="{301D986D-7DC2-6B42-A3AA-10A8F8722BA2}"/>
              </a:ext>
            </a:extLst>
          </p:cNvPr>
          <p:cNvSpPr>
            <a:spLocks noGrp="1"/>
          </p:cNvSpPr>
          <p:nvPr>
            <p:ph type="body" sz="quarter" idx="12" hasCustomPrompt="1"/>
          </p:nvPr>
        </p:nvSpPr>
        <p:spPr>
          <a:xfrm>
            <a:off x="0" y="6453336"/>
            <a:ext cx="12192000" cy="251454"/>
          </a:xfrm>
          <a:prstGeom prst="rect">
            <a:avLst/>
          </a:prstGeom>
        </p:spPr>
        <p:txBody>
          <a:bodyPr lIns="540000" rIns="540000"/>
          <a:lstStyle>
            <a:lvl1pPr marL="0" indent="0">
              <a:buFontTx/>
              <a:buNone/>
              <a:defRPr sz="1400" b="0">
                <a:solidFill>
                  <a:srgbClr val="5792C9"/>
                </a:solidFill>
              </a:defRPr>
            </a:lvl1pPr>
          </a:lstStyle>
          <a:p>
            <a:pPr lvl="0"/>
            <a:r>
              <a:rPr lang="en-US" dirty="0"/>
              <a:t>Click to edit meeting date, place and date</a:t>
            </a:r>
          </a:p>
        </p:txBody>
      </p:sp>
      <p:sp>
        <p:nvSpPr>
          <p:cNvPr id="16" name="Text Placeholder 5">
            <a:extLst>
              <a:ext uri="{FF2B5EF4-FFF2-40B4-BE49-F238E27FC236}">
                <a16:creationId xmlns:a16="http://schemas.microsoft.com/office/drawing/2014/main" id="{196904FE-A34D-024F-87C3-7F0E775D2744}"/>
              </a:ext>
            </a:extLst>
          </p:cNvPr>
          <p:cNvSpPr>
            <a:spLocks noGrp="1"/>
          </p:cNvSpPr>
          <p:nvPr>
            <p:ph type="body" sz="quarter" idx="13" hasCustomPrompt="1"/>
          </p:nvPr>
        </p:nvSpPr>
        <p:spPr>
          <a:xfrm>
            <a:off x="0" y="476672"/>
            <a:ext cx="12192000" cy="403200"/>
          </a:xfrm>
          <a:prstGeom prst="rect">
            <a:avLst/>
          </a:prstGeom>
          <a:solidFill>
            <a:srgbClr val="5792C9">
              <a:alpha val="21000"/>
            </a:srgbClr>
          </a:solidFill>
        </p:spPr>
        <p:txBody>
          <a:bodyPr lIns="540000" rIns="540000" anchor="ctr" anchorCtr="0"/>
          <a:lstStyle>
            <a:lvl1pPr marL="0" indent="0" algn="r">
              <a:buFontTx/>
              <a:buNone/>
              <a:defRPr sz="1400" b="1">
                <a:solidFill>
                  <a:srgbClr val="5792C9"/>
                </a:solidFill>
              </a:defRPr>
            </a:lvl1pPr>
          </a:lstStyle>
          <a:p>
            <a:pPr lvl="0"/>
            <a:r>
              <a:rPr lang="en-US" dirty="0"/>
              <a:t>CLICK TO EDIT PPT TITLE </a:t>
            </a:r>
            <a:r>
              <a:rPr lang="it-IT" b="1" dirty="0"/>
              <a:t>|</a:t>
            </a:r>
            <a:r>
              <a:rPr lang="it-IT" dirty="0"/>
              <a:t> </a:t>
            </a:r>
            <a:r>
              <a:rPr lang="it-IT" dirty="0" err="1"/>
              <a:t>Section</a:t>
            </a:r>
            <a:r>
              <a:rPr lang="it-IT" dirty="0"/>
              <a:t> </a:t>
            </a:r>
            <a:r>
              <a:rPr lang="it-IT" dirty="0" err="1"/>
              <a:t>title</a:t>
            </a:r>
            <a:endParaRPr lang="en-US" dirty="0"/>
          </a:p>
        </p:txBody>
      </p:sp>
      <p:sp>
        <p:nvSpPr>
          <p:cNvPr id="17" name="Subtitle 2">
            <a:extLst>
              <a:ext uri="{FF2B5EF4-FFF2-40B4-BE49-F238E27FC236}">
                <a16:creationId xmlns:a16="http://schemas.microsoft.com/office/drawing/2014/main" id="{59165581-3D98-B54C-B922-370C4A15168F}"/>
              </a:ext>
            </a:extLst>
          </p:cNvPr>
          <p:cNvSpPr>
            <a:spLocks noGrp="1"/>
          </p:cNvSpPr>
          <p:nvPr>
            <p:ph type="subTitle" idx="1" hasCustomPrompt="1"/>
          </p:nvPr>
        </p:nvSpPr>
        <p:spPr>
          <a:xfrm>
            <a:off x="0" y="1520672"/>
            <a:ext cx="7968208" cy="4176457"/>
          </a:xfrm>
          <a:prstGeom prst="rect">
            <a:avLst/>
          </a:prstGeom>
        </p:spPr>
        <p:txBody>
          <a:bodyPr lIns="540000" tIns="0" rIns="360000" anchor="t" anchorCtr="0"/>
          <a:lstStyle>
            <a:lvl1pPr marL="0" indent="0" algn="l">
              <a:buNone/>
              <a:defRPr sz="2000"/>
            </a:lvl1pPr>
            <a:lvl2pPr marL="180000" indent="-180000" algn="l">
              <a:buClr>
                <a:srgbClr val="5792C9"/>
              </a:buClr>
              <a:buFont typeface="Wingdings" charset="2"/>
              <a:buChar char="§"/>
              <a:defRPr sz="2000"/>
            </a:lvl2pPr>
            <a:lvl3pPr marL="360000" indent="-180000" algn="l">
              <a:buClr>
                <a:srgbClr val="5792C9"/>
              </a:buClr>
              <a:buSzPct val="110000"/>
              <a:buFont typeface="Arial" charset="0"/>
              <a:buChar char="•"/>
              <a:defRPr sz="2000"/>
            </a:lvl3pPr>
            <a:lvl4pPr marL="576000" indent="-216000" algn="l">
              <a:buClr>
                <a:srgbClr val="5792C9"/>
              </a:buClr>
              <a:buFont typeface=".AppleSystemUIFont" charset="-120"/>
              <a:buChar char="–"/>
              <a:defRPr sz="2000"/>
            </a:lvl4pPr>
            <a:lvl5pPr marL="792000" indent="-216000" algn="l">
              <a:buFont typeface=".AppleSystemUIFont" charset="-120"/>
              <a:buChar char="–"/>
              <a:defRPr sz="2000"/>
            </a:lvl5pPr>
            <a:lvl6pPr marL="1044000" indent="-216000" algn="l">
              <a:buClr>
                <a:schemeClr val="bg2">
                  <a:lumMod val="50000"/>
                </a:schemeClr>
              </a:buClr>
              <a:buFont typeface=".AppleSystemUIFont" charset="-120"/>
              <a:buChar char="–"/>
              <a:defRPr sz="2000">
                <a:solidFill>
                  <a:schemeClr val="bg2">
                    <a:lumMod val="50000"/>
                  </a:schemeClr>
                </a:solidFill>
              </a:defRPr>
            </a:lvl6pPr>
            <a:lvl7pPr marL="2743200" indent="0" algn="ctr">
              <a:buNone/>
              <a:defRPr sz="1600"/>
            </a:lvl7pPr>
            <a:lvl8pPr marL="3200400" indent="0" algn="ctr">
              <a:buNone/>
              <a:defRPr sz="1600"/>
            </a:lvl8pPr>
            <a:lvl9pPr marL="3657600" indent="0" algn="ctr">
              <a:buNone/>
              <a:defRPr sz="1600"/>
            </a:lvl9pPr>
          </a:lstStyle>
          <a:p>
            <a:pPr lvl="1"/>
            <a:r>
              <a:rPr lang="en-US" dirty="0"/>
              <a:t>Click to edit txt</a:t>
            </a:r>
          </a:p>
          <a:p>
            <a:pPr lvl="2"/>
            <a:r>
              <a:rPr lang="en-US" dirty="0"/>
              <a:t>List 2</a:t>
            </a:r>
          </a:p>
          <a:p>
            <a:pPr lvl="3"/>
            <a:r>
              <a:rPr lang="en-US" dirty="0"/>
              <a:t>List 3</a:t>
            </a:r>
          </a:p>
          <a:p>
            <a:pPr lvl="4"/>
            <a:r>
              <a:rPr lang="en-US" dirty="0"/>
              <a:t>List 4</a:t>
            </a:r>
          </a:p>
          <a:p>
            <a:pPr lvl="5"/>
            <a:r>
              <a:rPr lang="en-US" dirty="0"/>
              <a:t>List 5</a:t>
            </a:r>
          </a:p>
        </p:txBody>
      </p:sp>
      <p:sp>
        <p:nvSpPr>
          <p:cNvPr id="20" name="Title Placeholder 1">
            <a:extLst>
              <a:ext uri="{FF2B5EF4-FFF2-40B4-BE49-F238E27FC236}">
                <a16:creationId xmlns:a16="http://schemas.microsoft.com/office/drawing/2014/main" id="{72C484F6-8A17-3C44-9437-D5EC134F6314}"/>
              </a:ext>
            </a:extLst>
          </p:cNvPr>
          <p:cNvSpPr>
            <a:spLocks noGrp="1"/>
          </p:cNvSpPr>
          <p:nvPr>
            <p:ph type="title" hasCustomPrompt="1"/>
          </p:nvPr>
        </p:nvSpPr>
        <p:spPr>
          <a:xfrm>
            <a:off x="-10800" y="1160672"/>
            <a:ext cx="7986304" cy="296840"/>
          </a:xfrm>
          <a:prstGeom prst="rect">
            <a:avLst/>
          </a:prstGeom>
          <a:noFill/>
        </p:spPr>
        <p:txBody>
          <a:bodyPr vert="horz" lIns="540000" tIns="0" rIns="360000" bIns="45720" rtlCol="0" anchor="t" anchorCtr="0">
            <a:noAutofit/>
          </a:bodyPr>
          <a:lstStyle>
            <a:lvl1pPr>
              <a:defRPr sz="2200" b="1">
                <a:solidFill>
                  <a:srgbClr val="5792C9"/>
                </a:solidFill>
                <a:latin typeface="+mn-lt"/>
              </a:defRPr>
            </a:lvl1pPr>
          </a:lstStyle>
          <a:p>
            <a:r>
              <a:rPr lang="en-US" dirty="0"/>
              <a:t>Click to edit title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ption 3">
    <p:spTree>
      <p:nvGrpSpPr>
        <p:cNvPr id="1" name=""/>
        <p:cNvGrpSpPr/>
        <p:nvPr/>
      </p:nvGrpSpPr>
      <p:grpSpPr>
        <a:xfrm>
          <a:off x="0" y="0"/>
          <a:ext cx="0" cy="0"/>
          <a:chOff x="0" y="0"/>
          <a:chExt cx="0" cy="0"/>
        </a:xfrm>
      </p:grpSpPr>
      <p:cxnSp>
        <p:nvCxnSpPr>
          <p:cNvPr id="5" name="Connettore 1 31">
            <a:extLst>
              <a:ext uri="{FF2B5EF4-FFF2-40B4-BE49-F238E27FC236}">
                <a16:creationId xmlns:a16="http://schemas.microsoft.com/office/drawing/2014/main" id="{979C4701-D86E-8642-9831-6649FA5CFB66}"/>
              </a:ext>
            </a:extLst>
          </p:cNvPr>
          <p:cNvCxnSpPr>
            <a:cxnSpLocks/>
          </p:cNvCxnSpPr>
          <p:nvPr userDrawn="1"/>
        </p:nvCxnSpPr>
        <p:spPr>
          <a:xfrm>
            <a:off x="0" y="6381328"/>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Subtitle 2">
            <a:extLst>
              <a:ext uri="{FF2B5EF4-FFF2-40B4-BE49-F238E27FC236}">
                <a16:creationId xmlns:a16="http://schemas.microsoft.com/office/drawing/2014/main" id="{EA26912F-EE60-0E4E-8A8F-95B31547CC81}"/>
              </a:ext>
            </a:extLst>
          </p:cNvPr>
          <p:cNvSpPr>
            <a:spLocks noGrp="1"/>
          </p:cNvSpPr>
          <p:nvPr>
            <p:ph type="subTitle" idx="1" hasCustomPrompt="1"/>
          </p:nvPr>
        </p:nvSpPr>
        <p:spPr>
          <a:xfrm>
            <a:off x="-1" y="1520673"/>
            <a:ext cx="12192001" cy="4428607"/>
          </a:xfrm>
          <a:prstGeom prst="rect">
            <a:avLst/>
          </a:prstGeom>
        </p:spPr>
        <p:txBody>
          <a:bodyPr lIns="540000" tIns="0" rIns="540000" bIns="360000" numCol="2" spcCol="720000" anchor="t" anchorCtr="0"/>
          <a:lstStyle>
            <a:lvl1pPr marL="162000" indent="-180000" algn="l">
              <a:buClr>
                <a:srgbClr val="5792C9"/>
              </a:buClr>
              <a:buFont typeface="Wingdings" charset="2"/>
              <a:buChar char="§"/>
              <a:defRPr sz="2000">
                <a:solidFill>
                  <a:schemeClr val="tx1"/>
                </a:solidFill>
                <a:latin typeface="Calibri" charset="0"/>
                <a:ea typeface="Calibri" charset="0"/>
                <a:cs typeface="Calibri" charset="0"/>
              </a:defRPr>
            </a:lvl1pPr>
            <a:lvl2pPr marL="432000" indent="-180000" algn="l">
              <a:buClr>
                <a:srgbClr val="5792C9"/>
              </a:buClr>
              <a:buSzPct val="110000"/>
              <a:buFont typeface="Arial" charset="0"/>
              <a:buChar char="•"/>
              <a:defRPr sz="2000">
                <a:solidFill>
                  <a:schemeClr val="tx1"/>
                </a:solidFill>
                <a:latin typeface="Calibri" charset="0"/>
                <a:ea typeface="Calibri" charset="0"/>
                <a:cs typeface="Calibri" charset="0"/>
              </a:defRPr>
            </a:lvl2pPr>
            <a:lvl3pPr marL="684000" indent="-216000" algn="l">
              <a:buClr>
                <a:srgbClr val="5792C9"/>
              </a:buClr>
              <a:buFont typeface=".AppleSystemUIFont" charset="-120"/>
              <a:buChar char="–"/>
              <a:defRPr sz="2000"/>
            </a:lvl3pPr>
            <a:lvl4pPr marL="936000" indent="-216000" algn="l">
              <a:buFont typeface=".AppleSystemUIFont" charset="-120"/>
              <a:buChar char="–"/>
              <a:defRPr sz="2000"/>
            </a:lvl4pPr>
            <a:lvl5pPr marL="1188000" indent="-216000" algn="l">
              <a:buClr>
                <a:schemeClr val="bg2">
                  <a:lumMod val="50000"/>
                </a:schemeClr>
              </a:buClr>
              <a:buFont typeface=".AppleSystemUIFont" charset="-120"/>
              <a:buChar char="–"/>
              <a:defRPr sz="2000">
                <a:solidFill>
                  <a:schemeClr val="bg2">
                    <a:lumMod val="50000"/>
                  </a:schemeClr>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Txt 2 columns</a:t>
            </a:r>
          </a:p>
          <a:p>
            <a:pPr lvl="1"/>
            <a:r>
              <a:rPr lang="en-US" dirty="0"/>
              <a:t>List 2</a:t>
            </a:r>
          </a:p>
          <a:p>
            <a:pPr lvl="2"/>
            <a:r>
              <a:rPr lang="en-US" dirty="0"/>
              <a:t>List 3</a:t>
            </a:r>
          </a:p>
          <a:p>
            <a:pPr lvl="3"/>
            <a:r>
              <a:rPr lang="en-US" dirty="0"/>
              <a:t>List 4</a:t>
            </a:r>
          </a:p>
          <a:p>
            <a:pPr lvl="4"/>
            <a:r>
              <a:rPr lang="en-US" dirty="0"/>
              <a:t>List 5</a:t>
            </a:r>
            <a:endParaRPr lang="it-IT" dirty="0"/>
          </a:p>
        </p:txBody>
      </p:sp>
      <p:sp>
        <p:nvSpPr>
          <p:cNvPr id="10" name="Text Placeholder 5">
            <a:extLst>
              <a:ext uri="{FF2B5EF4-FFF2-40B4-BE49-F238E27FC236}">
                <a16:creationId xmlns:a16="http://schemas.microsoft.com/office/drawing/2014/main" id="{9DA800EC-B653-524B-B3B9-B688B8D28DA8}"/>
              </a:ext>
            </a:extLst>
          </p:cNvPr>
          <p:cNvSpPr>
            <a:spLocks noGrp="1"/>
          </p:cNvSpPr>
          <p:nvPr>
            <p:ph type="body" sz="quarter" idx="11" hasCustomPrompt="1"/>
          </p:nvPr>
        </p:nvSpPr>
        <p:spPr>
          <a:xfrm>
            <a:off x="0" y="6453336"/>
            <a:ext cx="12192000" cy="251454"/>
          </a:xfrm>
          <a:prstGeom prst="rect">
            <a:avLst/>
          </a:prstGeom>
        </p:spPr>
        <p:txBody>
          <a:bodyPr lIns="540000" rIns="540000"/>
          <a:lstStyle>
            <a:lvl1pPr marL="0" indent="0">
              <a:buFontTx/>
              <a:buNone/>
              <a:defRPr sz="1400" b="0">
                <a:solidFill>
                  <a:srgbClr val="5792C9"/>
                </a:solidFill>
              </a:defRPr>
            </a:lvl1pPr>
          </a:lstStyle>
          <a:p>
            <a:pPr lvl="0"/>
            <a:r>
              <a:rPr lang="en-US" dirty="0"/>
              <a:t>Click to edit meeting date, place and date</a:t>
            </a:r>
          </a:p>
        </p:txBody>
      </p:sp>
      <p:sp>
        <p:nvSpPr>
          <p:cNvPr id="11" name="Title Placeholder 1">
            <a:extLst>
              <a:ext uri="{FF2B5EF4-FFF2-40B4-BE49-F238E27FC236}">
                <a16:creationId xmlns:a16="http://schemas.microsoft.com/office/drawing/2014/main" id="{B3766441-E5F4-154E-B3C0-A66B6AA9E9B6}"/>
              </a:ext>
            </a:extLst>
          </p:cNvPr>
          <p:cNvSpPr>
            <a:spLocks noGrp="1"/>
          </p:cNvSpPr>
          <p:nvPr>
            <p:ph type="title" hasCustomPrompt="1"/>
          </p:nvPr>
        </p:nvSpPr>
        <p:spPr>
          <a:xfrm>
            <a:off x="-12537" y="1160674"/>
            <a:ext cx="12204522" cy="360040"/>
          </a:xfrm>
          <a:prstGeom prst="rect">
            <a:avLst/>
          </a:prstGeom>
          <a:noFill/>
        </p:spPr>
        <p:txBody>
          <a:bodyPr vert="horz" lIns="540000" tIns="0" rIns="2880000" bIns="45720" rtlCol="0" anchor="t" anchorCtr="0">
            <a:noAutofit/>
          </a:bodyPr>
          <a:lstStyle>
            <a:lvl1pPr>
              <a:defRPr sz="2200" b="1">
                <a:solidFill>
                  <a:srgbClr val="5792C9"/>
                </a:solidFill>
                <a:latin typeface="+mn-lt"/>
              </a:defRPr>
            </a:lvl1pPr>
          </a:lstStyle>
          <a:p>
            <a:r>
              <a:rPr lang="en-US" dirty="0"/>
              <a:t>Click to edit title</a:t>
            </a:r>
          </a:p>
        </p:txBody>
      </p:sp>
      <p:sp>
        <p:nvSpPr>
          <p:cNvPr id="15" name="Text Placeholder 5">
            <a:extLst>
              <a:ext uri="{FF2B5EF4-FFF2-40B4-BE49-F238E27FC236}">
                <a16:creationId xmlns:a16="http://schemas.microsoft.com/office/drawing/2014/main" id="{02FC7541-8AA0-E444-B27C-A8D17B21AFEF}"/>
              </a:ext>
            </a:extLst>
          </p:cNvPr>
          <p:cNvSpPr>
            <a:spLocks noGrp="1"/>
          </p:cNvSpPr>
          <p:nvPr>
            <p:ph type="body" sz="quarter" idx="12" hasCustomPrompt="1"/>
          </p:nvPr>
        </p:nvSpPr>
        <p:spPr>
          <a:xfrm>
            <a:off x="0" y="476674"/>
            <a:ext cx="12192000" cy="403200"/>
          </a:xfrm>
          <a:prstGeom prst="rect">
            <a:avLst/>
          </a:prstGeom>
          <a:solidFill>
            <a:srgbClr val="5792C9">
              <a:alpha val="21000"/>
            </a:srgbClr>
          </a:solidFill>
        </p:spPr>
        <p:txBody>
          <a:bodyPr lIns="540000" rIns="540000" anchor="ctr" anchorCtr="0"/>
          <a:lstStyle>
            <a:lvl1pPr marL="0" indent="0" algn="r">
              <a:buFontTx/>
              <a:buNone/>
              <a:defRPr sz="1400" b="1">
                <a:solidFill>
                  <a:srgbClr val="5792C9"/>
                </a:solidFill>
              </a:defRPr>
            </a:lvl1pPr>
          </a:lstStyle>
          <a:p>
            <a:pPr lvl="0"/>
            <a:r>
              <a:rPr lang="en-US" dirty="0"/>
              <a:t>CLICK TO EDIT PPT TITLE </a:t>
            </a:r>
            <a:r>
              <a:rPr lang="it-IT" b="1" dirty="0"/>
              <a:t>|</a:t>
            </a:r>
            <a:r>
              <a:rPr lang="it-IT" dirty="0"/>
              <a:t> </a:t>
            </a:r>
            <a:r>
              <a:rPr lang="it-IT" dirty="0" err="1"/>
              <a:t>Section</a:t>
            </a:r>
            <a:r>
              <a:rPr lang="it-IT" dirty="0"/>
              <a:t> </a:t>
            </a:r>
            <a:r>
              <a:rPr lang="it-IT" dirty="0" err="1"/>
              <a:t>title</a:t>
            </a:r>
            <a:endParaRPr lang="en-US" dirty="0"/>
          </a:p>
        </p:txBody>
      </p:sp>
    </p:spTree>
    <p:extLst>
      <p:ext uri="{BB962C8B-B14F-4D97-AF65-F5344CB8AC3E}">
        <p14:creationId xmlns:p14="http://schemas.microsoft.com/office/powerpoint/2010/main" val="1538167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ption 4">
    <p:spTree>
      <p:nvGrpSpPr>
        <p:cNvPr id="1" name=""/>
        <p:cNvGrpSpPr/>
        <p:nvPr/>
      </p:nvGrpSpPr>
      <p:grpSpPr>
        <a:xfrm>
          <a:off x="0" y="0"/>
          <a:ext cx="0" cy="0"/>
          <a:chOff x="0" y="0"/>
          <a:chExt cx="0" cy="0"/>
        </a:xfrm>
      </p:grpSpPr>
      <p:cxnSp>
        <p:nvCxnSpPr>
          <p:cNvPr id="5" name="Connettore 1 31">
            <a:extLst>
              <a:ext uri="{FF2B5EF4-FFF2-40B4-BE49-F238E27FC236}">
                <a16:creationId xmlns:a16="http://schemas.microsoft.com/office/drawing/2014/main" id="{979C4701-D86E-8642-9831-6649FA5CFB66}"/>
              </a:ext>
            </a:extLst>
          </p:cNvPr>
          <p:cNvCxnSpPr>
            <a:cxnSpLocks/>
          </p:cNvCxnSpPr>
          <p:nvPr userDrawn="1"/>
        </p:nvCxnSpPr>
        <p:spPr>
          <a:xfrm>
            <a:off x="0" y="6381328"/>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itle Placeholder 1"/>
          <p:cNvSpPr>
            <a:spLocks noGrp="1"/>
          </p:cNvSpPr>
          <p:nvPr>
            <p:ph type="title" hasCustomPrompt="1"/>
          </p:nvPr>
        </p:nvSpPr>
        <p:spPr>
          <a:xfrm>
            <a:off x="8030729" y="1160672"/>
            <a:ext cx="3681895" cy="4473296"/>
          </a:xfrm>
          <a:prstGeom prst="rect">
            <a:avLst/>
          </a:prstGeom>
          <a:solidFill>
            <a:srgbClr val="5792C9">
              <a:alpha val="21000"/>
            </a:srgbClr>
          </a:solidFill>
        </p:spPr>
        <p:txBody>
          <a:bodyPr vert="horz" lIns="180000" tIns="180000" rIns="180000" bIns="180000" rtlCol="0" anchor="t" anchorCtr="0">
            <a:normAutofit/>
          </a:bodyPr>
          <a:lstStyle>
            <a:lvl1pPr>
              <a:defRPr sz="1800" b="1" baseline="0">
                <a:solidFill>
                  <a:srgbClr val="5792C9"/>
                </a:solidFill>
                <a:latin typeface="Calibri" charset="0"/>
                <a:ea typeface="Calibri" charset="0"/>
                <a:cs typeface="Calibri" charset="0"/>
              </a:defRPr>
            </a:lvl1pPr>
          </a:lstStyle>
          <a:p>
            <a:r>
              <a:rPr lang="en-US" dirty="0"/>
              <a:t>Click to edit txt</a:t>
            </a:r>
            <a:br>
              <a:rPr lang="en-US" dirty="0"/>
            </a:br>
            <a:endParaRPr lang="en-US" dirty="0"/>
          </a:p>
        </p:txBody>
      </p:sp>
      <p:sp>
        <p:nvSpPr>
          <p:cNvPr id="10" name="Text Placeholder 5">
            <a:extLst>
              <a:ext uri="{FF2B5EF4-FFF2-40B4-BE49-F238E27FC236}">
                <a16:creationId xmlns:a16="http://schemas.microsoft.com/office/drawing/2014/main" id="{A942C5EC-D235-9B4E-95C4-C1BB3EDBA0BD}"/>
              </a:ext>
            </a:extLst>
          </p:cNvPr>
          <p:cNvSpPr>
            <a:spLocks noGrp="1"/>
          </p:cNvSpPr>
          <p:nvPr>
            <p:ph type="body" sz="quarter" idx="11" hasCustomPrompt="1"/>
          </p:nvPr>
        </p:nvSpPr>
        <p:spPr>
          <a:xfrm>
            <a:off x="0" y="6453336"/>
            <a:ext cx="12192000" cy="251454"/>
          </a:xfrm>
          <a:prstGeom prst="rect">
            <a:avLst/>
          </a:prstGeom>
        </p:spPr>
        <p:txBody>
          <a:bodyPr lIns="540000" rIns="540000"/>
          <a:lstStyle>
            <a:lvl1pPr marL="0" indent="0">
              <a:buFontTx/>
              <a:buNone/>
              <a:defRPr sz="1400" b="0">
                <a:solidFill>
                  <a:srgbClr val="5792C9"/>
                </a:solidFill>
              </a:defRPr>
            </a:lvl1pPr>
          </a:lstStyle>
          <a:p>
            <a:pPr lvl="0"/>
            <a:r>
              <a:rPr lang="en-US" dirty="0"/>
              <a:t>Click to edit meeting date, place and date</a:t>
            </a:r>
          </a:p>
        </p:txBody>
      </p:sp>
      <p:sp>
        <p:nvSpPr>
          <p:cNvPr id="18" name="Text Placeholder 5">
            <a:extLst>
              <a:ext uri="{FF2B5EF4-FFF2-40B4-BE49-F238E27FC236}">
                <a16:creationId xmlns:a16="http://schemas.microsoft.com/office/drawing/2014/main" id="{CD757D66-E2E8-8844-B264-44E38125D666}"/>
              </a:ext>
            </a:extLst>
          </p:cNvPr>
          <p:cNvSpPr>
            <a:spLocks noGrp="1"/>
          </p:cNvSpPr>
          <p:nvPr>
            <p:ph type="body" sz="quarter" idx="12" hasCustomPrompt="1"/>
          </p:nvPr>
        </p:nvSpPr>
        <p:spPr>
          <a:xfrm>
            <a:off x="0" y="476672"/>
            <a:ext cx="12192000" cy="403200"/>
          </a:xfrm>
          <a:prstGeom prst="rect">
            <a:avLst/>
          </a:prstGeom>
          <a:solidFill>
            <a:srgbClr val="5792C9">
              <a:alpha val="21000"/>
            </a:srgbClr>
          </a:solidFill>
        </p:spPr>
        <p:txBody>
          <a:bodyPr lIns="540000" rIns="540000" anchor="ctr" anchorCtr="0"/>
          <a:lstStyle>
            <a:lvl1pPr marL="0" indent="0" algn="r">
              <a:buFontTx/>
              <a:buNone/>
              <a:defRPr sz="1400" b="1">
                <a:solidFill>
                  <a:srgbClr val="5792C9"/>
                </a:solidFill>
              </a:defRPr>
            </a:lvl1pPr>
          </a:lstStyle>
          <a:p>
            <a:pPr lvl="0"/>
            <a:r>
              <a:rPr lang="en-US" dirty="0"/>
              <a:t>CLICK TO EDIT PPT TITLE </a:t>
            </a:r>
            <a:r>
              <a:rPr lang="it-IT" b="1" dirty="0"/>
              <a:t>|</a:t>
            </a:r>
            <a:r>
              <a:rPr lang="it-IT" dirty="0"/>
              <a:t> </a:t>
            </a:r>
            <a:r>
              <a:rPr lang="it-IT" dirty="0" err="1"/>
              <a:t>Section</a:t>
            </a:r>
            <a:r>
              <a:rPr lang="it-IT" dirty="0"/>
              <a:t> </a:t>
            </a:r>
            <a:r>
              <a:rPr lang="it-IT" dirty="0" err="1"/>
              <a:t>title</a:t>
            </a:r>
            <a:endParaRPr lang="en-US" dirty="0"/>
          </a:p>
        </p:txBody>
      </p:sp>
      <p:sp>
        <p:nvSpPr>
          <p:cNvPr id="20" name="Subtitle 2">
            <a:extLst>
              <a:ext uri="{FF2B5EF4-FFF2-40B4-BE49-F238E27FC236}">
                <a16:creationId xmlns:a16="http://schemas.microsoft.com/office/drawing/2014/main" id="{623DA365-03D8-D643-90D3-767234578272}"/>
              </a:ext>
            </a:extLst>
          </p:cNvPr>
          <p:cNvSpPr>
            <a:spLocks noGrp="1"/>
          </p:cNvSpPr>
          <p:nvPr>
            <p:ph type="subTitle" idx="1" hasCustomPrompt="1"/>
          </p:nvPr>
        </p:nvSpPr>
        <p:spPr>
          <a:xfrm>
            <a:off x="0" y="1160672"/>
            <a:ext cx="7680176" cy="4473296"/>
          </a:xfrm>
          <a:prstGeom prst="rect">
            <a:avLst/>
          </a:prstGeom>
        </p:spPr>
        <p:txBody>
          <a:bodyPr lIns="540000" tIns="0" rIns="360000" anchor="t" anchorCtr="0"/>
          <a:lstStyle>
            <a:lvl1pPr marL="162000" indent="-180000" algn="l">
              <a:buClr>
                <a:srgbClr val="5792C9"/>
              </a:buClr>
              <a:buFont typeface="Wingdings" charset="2"/>
              <a:buChar char="§"/>
              <a:defRPr sz="2000" baseline="0">
                <a:latin typeface="Calibri" charset="0"/>
                <a:ea typeface="Calibri" charset="0"/>
                <a:cs typeface="Calibri" charset="0"/>
              </a:defRPr>
            </a:lvl1pPr>
            <a:lvl2pPr marL="432000" indent="-180000" algn="l">
              <a:buClr>
                <a:srgbClr val="5792C9"/>
              </a:buClr>
              <a:buSzPct val="110000"/>
              <a:buFont typeface="Arial" charset="0"/>
              <a:buChar char="•"/>
              <a:defRPr sz="2000"/>
            </a:lvl2pPr>
            <a:lvl3pPr marL="684000" indent="-216000" algn="l">
              <a:buClr>
                <a:srgbClr val="5792C9"/>
              </a:buClr>
              <a:buFont typeface=".AppleSystemUIFont" charset="-120"/>
              <a:buChar char="–"/>
              <a:defRPr sz="2000">
                <a:latin typeface="Calibri" charset="0"/>
                <a:ea typeface="Calibri" charset="0"/>
                <a:cs typeface="Calibri" charset="0"/>
              </a:defRPr>
            </a:lvl3pPr>
            <a:lvl4pPr marL="936000" indent="-216000" algn="l">
              <a:buFont typeface=".AppleSystemUIFont" charset="-120"/>
              <a:buChar char="–"/>
              <a:defRPr sz="2000">
                <a:latin typeface="Calibri" charset="0"/>
                <a:ea typeface="Calibri" charset="0"/>
                <a:cs typeface="Calibri" charset="0"/>
              </a:defRPr>
            </a:lvl4pPr>
            <a:lvl5pPr marL="1188000" indent="-216000" algn="l">
              <a:buClr>
                <a:schemeClr val="bg2">
                  <a:lumMod val="50000"/>
                </a:schemeClr>
              </a:buClr>
              <a:buFont typeface=".AppleSystemUIFont" charset="-120"/>
              <a:buChar char="–"/>
              <a:defRPr sz="2000">
                <a:solidFill>
                  <a:schemeClr val="bg2">
                    <a:lumMod val="50000"/>
                  </a:schemeClr>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txt</a:t>
            </a:r>
          </a:p>
          <a:p>
            <a:pPr lvl="1"/>
            <a:r>
              <a:rPr lang="en-US" dirty="0"/>
              <a:t>List 2</a:t>
            </a:r>
          </a:p>
          <a:p>
            <a:pPr lvl="2"/>
            <a:r>
              <a:rPr lang="en-US" dirty="0"/>
              <a:t>List 3</a:t>
            </a:r>
          </a:p>
          <a:p>
            <a:pPr lvl="3"/>
            <a:r>
              <a:rPr lang="en-US" dirty="0"/>
              <a:t>List 4</a:t>
            </a:r>
          </a:p>
          <a:p>
            <a:pPr lvl="4"/>
            <a:r>
              <a:rPr lang="en-US" dirty="0"/>
              <a:t>List 5</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ption 1">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0" y="2276872"/>
            <a:ext cx="12192000" cy="2448272"/>
          </a:xfrm>
          <a:prstGeom prst="rect">
            <a:avLst/>
          </a:prstGeom>
        </p:spPr>
        <p:txBody>
          <a:bodyPr lIns="2160000" tIns="46800" rIns="2160000" anchor="t"/>
          <a:lstStyle>
            <a:lvl1pPr algn="ctr">
              <a:defRPr sz="5800" baseline="0">
                <a:solidFill>
                  <a:schemeClr val="bg1"/>
                </a:solidFill>
                <a:latin typeface="Georgia" charset="0"/>
                <a:ea typeface="Georgia" charset="0"/>
                <a:cs typeface="Georgia" charset="0"/>
              </a:defRPr>
            </a:lvl1pPr>
          </a:lstStyle>
          <a:p>
            <a:r>
              <a:rPr lang="en-US" dirty="0"/>
              <a:t>Click to edit </a:t>
            </a:r>
            <a:br>
              <a:rPr lang="en-US" dirty="0"/>
            </a:br>
            <a:r>
              <a:rPr lang="en-US" altLang="en-US" sz="5800" dirty="0">
                <a:solidFill>
                  <a:schemeClr val="bg1"/>
                </a:solidFill>
                <a:latin typeface="Georgia" charset="0"/>
                <a:ea typeface="Georgia" charset="0"/>
                <a:cs typeface="Georgia" charset="0"/>
              </a:rPr>
              <a:t>Thank you </a:t>
            </a:r>
            <a:endParaRPr lang="en-US" dirty="0"/>
          </a:p>
        </p:txBody>
      </p:sp>
    </p:spTree>
    <p:extLst>
      <p:ext uri="{BB962C8B-B14F-4D97-AF65-F5344CB8AC3E}">
        <p14:creationId xmlns:p14="http://schemas.microsoft.com/office/powerpoint/2010/main" val="5531485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4.jpeg"/><Relationship Id="rId5" Type="http://schemas.openxmlformats.org/officeDocument/2006/relationships/theme" Target="../theme/theme5.xml"/><Relationship Id="rId4"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680" y="0"/>
            <a:ext cx="12216679" cy="6871882"/>
          </a:xfrm>
          <a:prstGeom prst="rect">
            <a:avLst/>
          </a:prstGeom>
        </p:spPr>
      </p:pic>
      <p:cxnSp>
        <p:nvCxnSpPr>
          <p:cNvPr id="16" name="Connettore 1 5">
            <a:extLst>
              <a:ext uri="{FF2B5EF4-FFF2-40B4-BE49-F238E27FC236}">
                <a16:creationId xmlns:a16="http://schemas.microsoft.com/office/drawing/2014/main" id="{E0F49708-37C0-0147-AC77-5774DCB79EAE}"/>
              </a:ext>
            </a:extLst>
          </p:cNvPr>
          <p:cNvCxnSpPr>
            <a:cxnSpLocks/>
          </p:cNvCxnSpPr>
          <p:nvPr userDrawn="1"/>
        </p:nvCxnSpPr>
        <p:spPr>
          <a:xfrm>
            <a:off x="1343472" y="5538495"/>
            <a:ext cx="77768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4">
            <a:extLst>
              <a:ext uri="{FF2B5EF4-FFF2-40B4-BE49-F238E27FC236}">
                <a16:creationId xmlns:a16="http://schemas.microsoft.com/office/drawing/2014/main" id="{3FDECDC8-BC6B-4441-8844-6212344C3FE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1344" y="44624"/>
            <a:ext cx="4298053" cy="1294460"/>
          </a:xfrm>
          <a:prstGeom prst="rect">
            <a:avLst/>
          </a:prstGeom>
        </p:spPr>
      </p:pic>
    </p:spTree>
    <p:extLst>
      <p:ext uri="{BB962C8B-B14F-4D97-AF65-F5344CB8AC3E}">
        <p14:creationId xmlns:p14="http://schemas.microsoft.com/office/powerpoint/2010/main" val="1998400747"/>
      </p:ext>
    </p:extLst>
  </p:cSld>
  <p:clrMap bg1="lt1" tx1="dk1" bg2="lt2" tx2="dk2" accent1="accent1" accent2="accent2" accent3="accent3" accent4="accent4" accent5="accent5" accent6="accent6" hlink="hlink" folHlink="folHlink"/>
  <p:sldLayoutIdLst>
    <p:sldLayoutId id="214748392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3192" cy="1397335"/>
          </a:xfrm>
          <a:prstGeom prst="rect">
            <a:avLst/>
          </a:prstGeom>
        </p:spPr>
      </p:pic>
      <p:pic>
        <p:nvPicPr>
          <p:cNvPr id="5" name="Picture 4">
            <a:extLst>
              <a:ext uri="{FF2B5EF4-FFF2-40B4-BE49-F238E27FC236}">
                <a16:creationId xmlns:a16="http://schemas.microsoft.com/office/drawing/2014/main" id="{DE808F6C-0B0B-4EB4-BDEA-49D23B0A09D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1344" y="44624"/>
            <a:ext cx="4298053" cy="1294460"/>
          </a:xfrm>
          <a:prstGeom prst="rect">
            <a:avLst/>
          </a:prstGeom>
        </p:spPr>
      </p:pic>
    </p:spTree>
    <p:extLst>
      <p:ext uri="{BB962C8B-B14F-4D97-AF65-F5344CB8AC3E}">
        <p14:creationId xmlns:p14="http://schemas.microsoft.com/office/powerpoint/2010/main" val="721018584"/>
      </p:ext>
    </p:extLst>
  </p:cSld>
  <p:clrMap bg1="lt1" tx1="dk1" bg2="lt2" tx2="dk2" accent1="accent1" accent2="accent2" accent3="accent3" accent4="accent4" accent5="accent5" accent6="accent6" hlink="hlink" folHlink="folHlink"/>
  <p:sldLayoutIdLst>
    <p:sldLayoutId id="2147483929" r:id="rId1"/>
  </p:sldLayoutIdLst>
  <p:txStyles>
    <p:titleStyle>
      <a:lvl1pPr algn="l" defTabSz="914400" rtl="0" eaLnBrk="1" latinLnBrk="0" hangingPunct="1">
        <a:lnSpc>
          <a:spcPct val="90000"/>
        </a:lnSpc>
        <a:spcBef>
          <a:spcPct val="0"/>
        </a:spcBef>
        <a:buNone/>
        <a:defRPr sz="4600" kern="1200">
          <a:solidFill>
            <a:srgbClr val="5792C9"/>
          </a:solidFill>
          <a:latin typeface="Georgia" charset="0"/>
          <a:ea typeface="Georgia" charset="0"/>
          <a:cs typeface="Georgia" charset="0"/>
        </a:defRPr>
      </a:lvl1pPr>
    </p:titleStyle>
    <p:bodyStyle>
      <a:lvl1pPr marL="0" indent="0" algn="l" defTabSz="914400" rtl="0" eaLnBrk="1" latinLnBrk="0" hangingPunct="1">
        <a:lnSpc>
          <a:spcPct val="90000"/>
        </a:lnSpc>
        <a:spcBef>
          <a:spcPts val="1000"/>
        </a:spcBef>
        <a:buFontTx/>
        <a:buNone/>
        <a:defRPr sz="2200" b="1" kern="1200">
          <a:solidFill>
            <a:srgbClr val="5792C9"/>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ttangolo 28">
            <a:extLst>
              <a:ext uri="{FF2B5EF4-FFF2-40B4-BE49-F238E27FC236}">
                <a16:creationId xmlns:a16="http://schemas.microsoft.com/office/drawing/2014/main" id="{3804164F-07BC-B646-A27F-D5F06B2BD45A}"/>
              </a:ext>
            </a:extLst>
          </p:cNvPr>
          <p:cNvSpPr/>
          <p:nvPr userDrawn="1"/>
        </p:nvSpPr>
        <p:spPr>
          <a:xfrm>
            <a:off x="4" y="1628800"/>
            <a:ext cx="12013192" cy="4266456"/>
          </a:xfrm>
          <a:prstGeom prst="rect">
            <a:avLst/>
          </a:prstGeom>
          <a:solidFill>
            <a:srgbClr val="5792C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 y="0"/>
            <a:ext cx="12193192" cy="1397335"/>
          </a:xfrm>
          <a:prstGeom prst="rect">
            <a:avLst/>
          </a:prstGeom>
        </p:spPr>
      </p:pic>
      <p:pic>
        <p:nvPicPr>
          <p:cNvPr id="6" name="Picture 4">
            <a:extLst>
              <a:ext uri="{FF2B5EF4-FFF2-40B4-BE49-F238E27FC236}">
                <a16:creationId xmlns:a16="http://schemas.microsoft.com/office/drawing/2014/main" id="{45A231CD-28E8-421E-B9E1-6D109F55D76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1344" y="44624"/>
            <a:ext cx="4298053" cy="1294460"/>
          </a:xfrm>
          <a:prstGeom prst="rect">
            <a:avLst/>
          </a:prstGeom>
        </p:spPr>
      </p:pic>
    </p:spTree>
    <p:extLst>
      <p:ext uri="{BB962C8B-B14F-4D97-AF65-F5344CB8AC3E}">
        <p14:creationId xmlns:p14="http://schemas.microsoft.com/office/powerpoint/2010/main" val="395343868"/>
      </p:ext>
    </p:extLst>
  </p:cSld>
  <p:clrMap bg1="lt1" tx1="dk1" bg2="lt2" tx2="dk2" accent1="accent1" accent2="accent2" accent3="accent3" accent4="accent4" accent5="accent5" accent6="accent6" hlink="hlink" folHlink="folHlink"/>
  <p:sldLayoutIdLst>
    <p:sldLayoutId id="2147483927" r:id="rId1"/>
  </p:sldLayoutIdLst>
  <p:txStyles>
    <p:titleStyle>
      <a:lvl1pPr algn="l" defTabSz="914400" rtl="0" eaLnBrk="1" latinLnBrk="0" hangingPunct="1">
        <a:lnSpc>
          <a:spcPct val="90000"/>
        </a:lnSpc>
        <a:spcBef>
          <a:spcPct val="0"/>
        </a:spcBef>
        <a:buNone/>
        <a:defRPr sz="3600" kern="1200">
          <a:solidFill>
            <a:schemeClr val="bg1"/>
          </a:solidFill>
          <a:latin typeface="Georgia" charset="0"/>
          <a:ea typeface="Georgia" charset="0"/>
          <a:cs typeface="Georgia" charset="0"/>
        </a:defRPr>
      </a:lvl1pPr>
    </p:titleStyle>
    <p:bodyStyle>
      <a:lvl1pPr marL="0" indent="0" algn="l" defTabSz="914400" rtl="0" eaLnBrk="1" latinLnBrk="0" hangingPunct="1">
        <a:lnSpc>
          <a:spcPct val="90000"/>
        </a:lnSpc>
        <a:spcBef>
          <a:spcPts val="1000"/>
        </a:spcBef>
        <a:buFontTx/>
        <a:buNone/>
        <a:defRPr sz="1600" b="1" kern="1200">
          <a:solidFill>
            <a:srgbClr val="5792C9"/>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885B03-4AC2-4656-AB03-A66ABD398D8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402437"/>
          </a:xfrm>
          <a:prstGeom prst="rect">
            <a:avLst/>
          </a:prstGeom>
        </p:spPr>
      </p:pic>
    </p:spTree>
    <p:extLst>
      <p:ext uri="{BB962C8B-B14F-4D97-AF65-F5344CB8AC3E}">
        <p14:creationId xmlns:p14="http://schemas.microsoft.com/office/powerpoint/2010/main" val="400931096"/>
      </p:ext>
    </p:extLst>
  </p:cSld>
  <p:clrMap bg1="lt1" tx1="dk1" bg2="lt2" tx2="dk2" accent1="accent1" accent2="accent2" accent3="accent3" accent4="accent4" accent5="accent5" accent6="accent6" hlink="hlink" folHlink="folHlink"/>
  <p:sldLayoutIdLst>
    <p:sldLayoutId id="214748393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4CC5FDB-E800-40D2-A34E-D253CDC7E35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12192000" cy="402437"/>
          </a:xfrm>
          <a:prstGeom prst="rect">
            <a:avLst/>
          </a:prstGeom>
        </p:spPr>
      </p:pic>
    </p:spTree>
    <p:extLst>
      <p:ext uri="{BB962C8B-B14F-4D97-AF65-F5344CB8AC3E}">
        <p14:creationId xmlns:p14="http://schemas.microsoft.com/office/powerpoint/2010/main" val="333290649"/>
      </p:ext>
    </p:extLst>
  </p:cSld>
  <p:clrMap bg1="lt1" tx1="dk1" bg2="lt2" tx2="dk2" accent1="accent1" accent2="accent2" accent3="accent3" accent4="accent4" accent5="accent5" accent6="accent6" hlink="hlink" folHlink="folHlink"/>
  <p:sldLayoutIdLst>
    <p:sldLayoutId id="2147483948" r:id="rId1"/>
    <p:sldLayoutId id="2147483953" r:id="rId2"/>
    <p:sldLayoutId id="2147483949" r:id="rId3"/>
    <p:sldLayoutId id="214748395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680" y="0"/>
            <a:ext cx="12216679" cy="6871882"/>
          </a:xfrm>
          <a:prstGeom prst="rect">
            <a:avLst/>
          </a:prstGeom>
        </p:spPr>
      </p:pic>
    </p:spTree>
    <p:extLst>
      <p:ext uri="{BB962C8B-B14F-4D97-AF65-F5344CB8AC3E}">
        <p14:creationId xmlns:p14="http://schemas.microsoft.com/office/powerpoint/2010/main" val="1030012425"/>
      </p:ext>
    </p:extLst>
  </p:cSld>
  <p:clrMap bg1="lt1" tx1="dk1" bg2="lt2" tx2="dk2" accent1="accent1" accent2="accent2" accent3="accent3" accent4="accent4" accent5="accent5" accent6="accent6" hlink="hlink" folHlink="folHlink"/>
  <p:sldLayoutIdLst>
    <p:sldLayoutId id="214748395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www.conexusnbs.com/project-activitie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103400"/>
            <a:ext cx="12192000" cy="5764125"/>
          </a:xfrm>
          <a:prstGeom prst="rect">
            <a:avLst/>
          </a:prstGeom>
        </p:spPr>
      </p:pic>
      <p:sp>
        <p:nvSpPr>
          <p:cNvPr id="7" name="Rectangle 6"/>
          <p:cNvSpPr/>
          <p:nvPr/>
        </p:nvSpPr>
        <p:spPr>
          <a:xfrm>
            <a:off x="9462880" y="5664310"/>
            <a:ext cx="2691020" cy="1077218"/>
          </a:xfrm>
          <a:prstGeom prst="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r>
              <a:rPr lang="en-US" sz="3200" b="1" dirty="0">
                <a:cs typeface="Arial" panose="020B0604020202020204" pitchFamily="34" charset="0"/>
              </a:rPr>
              <a:t>Cuma UYKUN</a:t>
            </a:r>
          </a:p>
          <a:p>
            <a:pPr lvl="0"/>
            <a:endParaRPr lang="en-US" sz="3200" b="1" dirty="0">
              <a:cs typeface="Arial" panose="020B0604020202020204" pitchFamily="34" charset="0"/>
            </a:endParaRPr>
          </a:p>
        </p:txBody>
      </p:sp>
      <p:sp>
        <p:nvSpPr>
          <p:cNvPr id="9" name="Text Placeholder 8"/>
          <p:cNvSpPr txBox="1">
            <a:spLocks/>
          </p:cNvSpPr>
          <p:nvPr/>
        </p:nvSpPr>
        <p:spPr>
          <a:xfrm>
            <a:off x="8096250" y="6212444"/>
            <a:ext cx="4095750" cy="645556"/>
          </a:xfrm>
          <a:prstGeom prst="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lIns="0" tIns="46800" rIns="0"/>
          <a:lstStyle>
            <a:lvl1pPr marL="0" indent="0" algn="l" defTabSz="685800" rtl="0" eaLnBrk="1" latinLnBrk="0" hangingPunct="1">
              <a:lnSpc>
                <a:spcPct val="90000"/>
              </a:lnSpc>
              <a:spcBef>
                <a:spcPts val="750"/>
              </a:spcBef>
              <a:buFontTx/>
              <a:buNone/>
              <a:defRPr sz="1600" b="0" i="1"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2400" b="1" i="1" kern="1200" dirty="0">
                <a:cs typeface="Arial" panose="020B0604020202020204" pitchFamily="34" charset="0"/>
              </a:rPr>
              <a:t>Junior Technical Officer, </a:t>
            </a:r>
            <a:r>
              <a:rPr lang="en-US" sz="2400" b="1" dirty="0">
                <a:cs typeface="Arial" panose="020B0604020202020204" pitchFamily="34" charset="0"/>
              </a:rPr>
              <a:t>FAOSEC</a:t>
            </a:r>
          </a:p>
        </p:txBody>
      </p:sp>
      <p:sp>
        <p:nvSpPr>
          <p:cNvPr id="6" name="Title 1"/>
          <p:cNvSpPr txBox="1">
            <a:spLocks/>
          </p:cNvSpPr>
          <p:nvPr/>
        </p:nvSpPr>
        <p:spPr>
          <a:xfrm>
            <a:off x="838200" y="2094368"/>
            <a:ext cx="10287000" cy="1121596"/>
          </a:xfrm>
          <a:prstGeom prst="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lIns="0" tIns="46800" rIns="0" anchor="t"/>
          <a:lstStyle>
            <a:lvl1pPr algn="l" defTabSz="685800" rtl="0" eaLnBrk="1" latinLnBrk="0" hangingPunct="1">
              <a:lnSpc>
                <a:spcPct val="90000"/>
              </a:lnSpc>
              <a:spcBef>
                <a:spcPct val="0"/>
              </a:spcBef>
              <a:buNone/>
              <a:defRPr lang="en-US" sz="1800" b="1" kern="1200" baseline="0" smtClean="0">
                <a:solidFill>
                  <a:schemeClr val="bg1"/>
                </a:solidFill>
                <a:effectLst/>
                <a:latin typeface="Georgia" charset="0"/>
                <a:ea typeface="Georgia" charset="0"/>
                <a:cs typeface="Georgia" charset="0"/>
              </a:defRPr>
            </a:lvl1pPr>
          </a:lstStyle>
          <a:p>
            <a:pPr algn="ctr"/>
            <a:r>
              <a:rPr lang="en-US" sz="3600" dirty="0">
                <a:latin typeface="+mn-lt"/>
                <a:ea typeface="+mn-ea"/>
                <a:cs typeface="Arial" panose="020B0604020202020204" pitchFamily="34" charset="0"/>
              </a:rPr>
              <a:t>Towards an FAO Framework for Nature-based Solutions for Food and Agriculture</a:t>
            </a:r>
            <a:endParaRPr lang="en-US" sz="3600" kern="1200" dirty="0">
              <a:latin typeface="+mn-lt"/>
              <a:ea typeface="+mn-ea"/>
              <a:cs typeface="Arial" panose="020B0604020202020204" pitchFamily="34" charset="0"/>
            </a:endParaRPr>
          </a:p>
        </p:txBody>
      </p:sp>
      <p:sp>
        <p:nvSpPr>
          <p:cNvPr id="8" name="Rounded Rectangle 7"/>
          <p:cNvSpPr/>
          <p:nvPr/>
        </p:nvSpPr>
        <p:spPr>
          <a:xfrm>
            <a:off x="3276600" y="304800"/>
            <a:ext cx="990600" cy="7986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3972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04684C-FAAB-0C0D-7151-5734A9C0033C}"/>
              </a:ext>
            </a:extLst>
          </p:cNvPr>
          <p:cNvPicPr>
            <a:picLocks noChangeAspect="1"/>
          </p:cNvPicPr>
          <p:nvPr/>
        </p:nvPicPr>
        <p:blipFill>
          <a:blip r:embed="rId3"/>
          <a:stretch>
            <a:fillRect/>
          </a:stretch>
        </p:blipFill>
        <p:spPr>
          <a:xfrm>
            <a:off x="6485" y="381000"/>
            <a:ext cx="11709833" cy="5181600"/>
          </a:xfrm>
          <a:prstGeom prst="rect">
            <a:avLst/>
          </a:prstGeom>
          <a:noFill/>
        </p:spPr>
      </p:pic>
      <p:pic>
        <p:nvPicPr>
          <p:cNvPr id="5" name="Picture 4">
            <a:extLst>
              <a:ext uri="{FF2B5EF4-FFF2-40B4-BE49-F238E27FC236}">
                <a16:creationId xmlns:a16="http://schemas.microsoft.com/office/drawing/2014/main" id="{F463AED1-EFB3-1ED9-C745-E604ED104397}"/>
              </a:ext>
            </a:extLst>
          </p:cNvPr>
          <p:cNvPicPr>
            <a:picLocks noChangeAspect="1"/>
          </p:cNvPicPr>
          <p:nvPr/>
        </p:nvPicPr>
        <p:blipFill>
          <a:blip r:embed="rId4"/>
          <a:stretch>
            <a:fillRect/>
          </a:stretch>
        </p:blipFill>
        <p:spPr>
          <a:xfrm>
            <a:off x="8058718" y="4495800"/>
            <a:ext cx="3657600" cy="1857375"/>
          </a:xfrm>
          <a:prstGeom prst="rect">
            <a:avLst/>
          </a:prstGeom>
        </p:spPr>
      </p:pic>
    </p:spTree>
    <p:extLst>
      <p:ext uri="{BB962C8B-B14F-4D97-AF65-F5344CB8AC3E}">
        <p14:creationId xmlns:p14="http://schemas.microsoft.com/office/powerpoint/2010/main" val="3320520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21D641-FF9C-983D-C1C3-462F32AFAB52}"/>
              </a:ext>
            </a:extLst>
          </p:cNvPr>
          <p:cNvPicPr>
            <a:picLocks noChangeAspect="1"/>
          </p:cNvPicPr>
          <p:nvPr/>
        </p:nvPicPr>
        <p:blipFill>
          <a:blip r:embed="rId3"/>
          <a:stretch>
            <a:fillRect/>
          </a:stretch>
        </p:blipFill>
        <p:spPr>
          <a:xfrm>
            <a:off x="32426" y="974598"/>
            <a:ext cx="11528123" cy="5816728"/>
          </a:xfrm>
          <a:prstGeom prst="rect">
            <a:avLst/>
          </a:prstGeom>
        </p:spPr>
      </p:pic>
      <p:pic>
        <p:nvPicPr>
          <p:cNvPr id="9" name="Picture 8">
            <a:extLst>
              <a:ext uri="{FF2B5EF4-FFF2-40B4-BE49-F238E27FC236}">
                <a16:creationId xmlns:a16="http://schemas.microsoft.com/office/drawing/2014/main" id="{129E99D3-3500-8F84-7081-AD333389F864}"/>
              </a:ext>
            </a:extLst>
          </p:cNvPr>
          <p:cNvPicPr>
            <a:picLocks noChangeAspect="1"/>
          </p:cNvPicPr>
          <p:nvPr/>
        </p:nvPicPr>
        <p:blipFill>
          <a:blip r:embed="rId4"/>
          <a:stretch>
            <a:fillRect/>
          </a:stretch>
        </p:blipFill>
        <p:spPr>
          <a:xfrm>
            <a:off x="152400" y="346364"/>
            <a:ext cx="4953000" cy="1257300"/>
          </a:xfrm>
          <a:prstGeom prst="rect">
            <a:avLst/>
          </a:prstGeom>
        </p:spPr>
      </p:pic>
      <p:pic>
        <p:nvPicPr>
          <p:cNvPr id="11" name="Picture 10">
            <a:extLst>
              <a:ext uri="{FF2B5EF4-FFF2-40B4-BE49-F238E27FC236}">
                <a16:creationId xmlns:a16="http://schemas.microsoft.com/office/drawing/2014/main" id="{69DC0948-DFAA-376C-05A7-CF9FA3D55D9D}"/>
              </a:ext>
            </a:extLst>
          </p:cNvPr>
          <p:cNvPicPr>
            <a:picLocks noChangeAspect="1"/>
          </p:cNvPicPr>
          <p:nvPr/>
        </p:nvPicPr>
        <p:blipFill>
          <a:blip r:embed="rId5"/>
          <a:stretch>
            <a:fillRect/>
          </a:stretch>
        </p:blipFill>
        <p:spPr>
          <a:xfrm>
            <a:off x="7772400" y="633384"/>
            <a:ext cx="3962400" cy="1940560"/>
          </a:xfrm>
          <a:prstGeom prst="rect">
            <a:avLst/>
          </a:prstGeom>
        </p:spPr>
      </p:pic>
    </p:spTree>
    <p:extLst>
      <p:ext uri="{BB962C8B-B14F-4D97-AF65-F5344CB8AC3E}">
        <p14:creationId xmlns:p14="http://schemas.microsoft.com/office/powerpoint/2010/main" val="3781512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utumn, outdoor, fall, wilderness">
            <a:extLst>
              <a:ext uri="{FF2B5EF4-FFF2-40B4-BE49-F238E27FC236}">
                <a16:creationId xmlns:a16="http://schemas.microsoft.com/office/drawing/2014/main" id="{55C98547-F81A-7896-7C9F-E08612D9A0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99"/>
          <a:stretch/>
        </p:blipFill>
        <p:spPr bwMode="auto">
          <a:xfrm>
            <a:off x="76200" y="80481"/>
            <a:ext cx="12039600" cy="6697038"/>
          </a:xfrm>
          <a:prstGeom prst="rect">
            <a:avLst/>
          </a:prstGeom>
          <a:noFill/>
        </p:spPr>
      </p:pic>
      <p:sp>
        <p:nvSpPr>
          <p:cNvPr id="6" name="Title 2"/>
          <p:cNvSpPr txBox="1">
            <a:spLocks/>
          </p:cNvSpPr>
          <p:nvPr/>
        </p:nvSpPr>
        <p:spPr>
          <a:xfrm>
            <a:off x="2819400" y="685800"/>
            <a:ext cx="6324600" cy="1219200"/>
          </a:xfrm>
          <a:prstGeom prst="rect">
            <a:avLst/>
          </a:prstGeom>
          <a:solidFill>
            <a:srgbClr val="FFCC00"/>
          </a:solidFill>
          <a:ln>
            <a:solidFill>
              <a:schemeClr val="bg1">
                <a:lumMod val="6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224000" tIns="46800" rIns="1224000" bIns="0" anchor="t" anchorCtr="0"/>
          <a:lstStyle>
            <a:lvl1pPr algn="l" defTabSz="914400" rtl="0" eaLnBrk="1" latinLnBrk="0" hangingPunct="1">
              <a:lnSpc>
                <a:spcPct val="90000"/>
              </a:lnSpc>
              <a:spcBef>
                <a:spcPct val="0"/>
              </a:spcBef>
              <a:buNone/>
              <a:defRPr sz="3800" kern="1200">
                <a:solidFill>
                  <a:srgbClr val="5792C9"/>
                </a:solidFill>
                <a:latin typeface="Georgia" charset="0"/>
                <a:ea typeface="Georgia" charset="0"/>
                <a:cs typeface="Georgia" charset="0"/>
              </a:defRPr>
            </a:lvl1pPr>
          </a:lstStyle>
          <a:p>
            <a:pPr algn="ctr">
              <a:spcBef>
                <a:spcPts val="0"/>
              </a:spcBef>
            </a:pPr>
            <a:r>
              <a:rPr lang="en-US" sz="2800" b="1" dirty="0">
                <a:solidFill>
                  <a:srgbClr val="0070C0"/>
                </a:solidFill>
                <a:latin typeface="+mn-lt"/>
                <a:ea typeface="Roboto" panose="02000000000000000000" pitchFamily="2" charset="0"/>
                <a:cs typeface="Arial" panose="020B0604020202020204" pitchFamily="34" charset="0"/>
              </a:rPr>
              <a:t/>
            </a:r>
            <a:br>
              <a:rPr lang="en-US" sz="2800" b="1" dirty="0">
                <a:solidFill>
                  <a:srgbClr val="0070C0"/>
                </a:solidFill>
                <a:latin typeface="+mn-lt"/>
                <a:ea typeface="Roboto" panose="02000000000000000000" pitchFamily="2" charset="0"/>
                <a:cs typeface="Arial" panose="020B0604020202020204" pitchFamily="34" charset="0"/>
              </a:rPr>
            </a:br>
            <a:r>
              <a:rPr lang="en-US" sz="2800" b="1" dirty="0">
                <a:solidFill>
                  <a:srgbClr val="0070C0"/>
                </a:solidFill>
                <a:latin typeface="+mn-lt"/>
                <a:ea typeface="Roboto" panose="02000000000000000000" pitchFamily="2" charset="0"/>
                <a:cs typeface="Arial" panose="020B0604020202020204" pitchFamily="34" charset="0"/>
              </a:rPr>
              <a:t>Thank You </a:t>
            </a:r>
            <a:r>
              <a:rPr lang="en-US" sz="2800" b="1" dirty="0" err="1">
                <a:solidFill>
                  <a:srgbClr val="0070C0"/>
                </a:solidFill>
                <a:latin typeface="+mn-lt"/>
                <a:ea typeface="Roboto" panose="02000000000000000000" pitchFamily="2" charset="0"/>
                <a:cs typeface="Arial" panose="020B0604020202020204" pitchFamily="34" charset="0"/>
              </a:rPr>
              <a:t>Cuma.uykun</a:t>
            </a:r>
            <a:r>
              <a:rPr lang="hu-HU" sz="2800" b="1" dirty="0">
                <a:solidFill>
                  <a:srgbClr val="0070C0"/>
                </a:solidFill>
                <a:latin typeface="+mn-lt"/>
                <a:ea typeface="Roboto" panose="02000000000000000000" pitchFamily="2" charset="0"/>
                <a:cs typeface="Arial" panose="020B0604020202020204" pitchFamily="34" charset="0"/>
              </a:rPr>
              <a:t>@fao.org</a:t>
            </a:r>
            <a:r>
              <a:rPr lang="en-US" sz="2800" b="1" dirty="0">
                <a:solidFill>
                  <a:srgbClr val="0070C0"/>
                </a:solidFill>
                <a:latin typeface="+mn-lt"/>
                <a:ea typeface="Roboto" panose="02000000000000000000" pitchFamily="2" charset="0"/>
                <a:cs typeface="Arial" panose="020B0604020202020204" pitchFamily="34" charset="0"/>
              </a:rPr>
              <a:t/>
            </a:r>
            <a:br>
              <a:rPr lang="en-US" sz="2800" b="1" dirty="0">
                <a:solidFill>
                  <a:srgbClr val="0070C0"/>
                </a:solidFill>
                <a:latin typeface="+mn-lt"/>
                <a:ea typeface="Roboto" panose="02000000000000000000" pitchFamily="2" charset="0"/>
                <a:cs typeface="Arial" panose="020B0604020202020204" pitchFamily="34" charset="0"/>
              </a:rPr>
            </a:br>
            <a:endParaRPr lang="en-US" sz="2800" b="1" dirty="0">
              <a:solidFill>
                <a:srgbClr val="0070C0"/>
              </a:solidFill>
              <a:latin typeface="+mn-lt"/>
            </a:endParaRPr>
          </a:p>
        </p:txBody>
      </p:sp>
    </p:spTree>
    <p:extLst>
      <p:ext uri="{BB962C8B-B14F-4D97-AF65-F5344CB8AC3E}">
        <p14:creationId xmlns:p14="http://schemas.microsoft.com/office/powerpoint/2010/main" val="437067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unlight in the forest">
            <a:extLst>
              <a:ext uri="{FF2B5EF4-FFF2-40B4-BE49-F238E27FC236}">
                <a16:creationId xmlns:a16="http://schemas.microsoft.com/office/drawing/2014/main" id="{AB355FB7-65F2-7BB7-2CCD-FAADCC482D2B}"/>
              </a:ext>
            </a:extLst>
          </p:cNvPr>
          <p:cNvPicPr>
            <a:picLocks noChangeAspect="1"/>
          </p:cNvPicPr>
          <p:nvPr/>
        </p:nvPicPr>
        <p:blipFill rotWithShape="1">
          <a:blip r:embed="rId3"/>
          <a:srcRect t="12452" b="3278"/>
          <a:stretch/>
        </p:blipFill>
        <p:spPr>
          <a:xfrm>
            <a:off x="20" y="-22"/>
            <a:ext cx="12191977" cy="6858022"/>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928295561"/>
              </p:ext>
            </p:extLst>
          </p:nvPr>
        </p:nvGraphicFramePr>
        <p:xfrm>
          <a:off x="152400" y="4755339"/>
          <a:ext cx="11721829" cy="1934083"/>
        </p:xfrm>
        <a:graphic>
          <a:graphicData uri="http://schemas.openxmlformats.org/drawingml/2006/table">
            <a:tbl>
              <a:tblPr firstRow="1" firstCol="1" lastRow="1" lastCol="1" bandRow="1" bandCol="1">
                <a:tableStyleId>{5C22544A-7EE6-4342-B048-85BDC9FD1C3A}</a:tableStyleId>
              </a:tblPr>
              <a:tblGrid>
                <a:gridCol w="426954">
                  <a:extLst>
                    <a:ext uri="{9D8B030D-6E8A-4147-A177-3AD203B41FA5}">
                      <a16:colId xmlns:a16="http://schemas.microsoft.com/office/drawing/2014/main" val="2319448414"/>
                    </a:ext>
                  </a:extLst>
                </a:gridCol>
                <a:gridCol w="11294875">
                  <a:extLst>
                    <a:ext uri="{9D8B030D-6E8A-4147-A177-3AD203B41FA5}">
                      <a16:colId xmlns:a16="http://schemas.microsoft.com/office/drawing/2014/main" val="2926371568"/>
                    </a:ext>
                  </a:extLst>
                </a:gridCol>
              </a:tblGrid>
              <a:tr h="1194366">
                <a:tc>
                  <a:txBody>
                    <a:bodyPr/>
                    <a:lstStyle/>
                    <a:p>
                      <a:pPr marL="64770" marR="0" algn="l">
                        <a:lnSpc>
                          <a:spcPct val="115000"/>
                        </a:lnSpc>
                        <a:spcBef>
                          <a:spcPts val="200"/>
                        </a:spcBef>
                        <a:spcAft>
                          <a:spcPts val="200"/>
                        </a:spcAft>
                      </a:pPr>
                      <a:endParaRPr lang="en-US" sz="2800" u="sng" dirty="0">
                        <a:effectLst/>
                        <a:latin typeface="+mn-lt"/>
                        <a:ea typeface="Times New Roman" panose="02020603050405020304" pitchFamily="18" charset="0"/>
                        <a:cs typeface="Arial" panose="020B0604020202020204" pitchFamily="34" charset="0"/>
                      </a:endParaRPr>
                    </a:p>
                  </a:txBody>
                  <a:tcPr marL="0" marR="0" marT="0" marB="0" anchor="ctr"/>
                </a:tc>
                <a:tc>
                  <a:txBody>
                    <a:bodyPr/>
                    <a:lstStyle/>
                    <a:p>
                      <a:pPr marL="95885" marR="0">
                        <a:lnSpc>
                          <a:spcPct val="115000"/>
                        </a:lnSpc>
                        <a:spcBef>
                          <a:spcPts val="200"/>
                        </a:spcBef>
                        <a:spcAft>
                          <a:spcPts val="200"/>
                        </a:spcAft>
                      </a:pPr>
                      <a:r>
                        <a:rPr lang="en-US" sz="2800" dirty="0">
                          <a:effectLst/>
                          <a:latin typeface="+mn-lt"/>
                          <a:cs typeface="Arial" panose="020B0604020202020204" pitchFamily="34" charset="0"/>
                        </a:rPr>
                        <a:t>NBS in the food and agriculture sector is proposed as “working with nature to improve sustainability of agroecosystems and their interactions with other socio-ecological systems, to enhance livelihoods, other economic, social and cultural functions, over various temporal and spatial scales.”</a:t>
                      </a:r>
                      <a:endParaRPr lang="en-US" sz="2800" b="1" kern="1200" dirty="0">
                        <a:solidFill>
                          <a:schemeClr val="lt1"/>
                        </a:solidFill>
                        <a:effectLst/>
                        <a:latin typeface="+mn-lt"/>
                        <a:ea typeface="+mn-ea"/>
                        <a:cs typeface="Arial" panose="020B0604020202020204" pitchFamily="34" charset="0"/>
                      </a:endParaRPr>
                    </a:p>
                  </a:txBody>
                  <a:tcPr marL="0" marR="0" marT="0" marB="0"/>
                </a:tc>
                <a:extLst>
                  <a:ext uri="{0D108BD9-81ED-4DB2-BD59-A6C34878D82A}">
                    <a16:rowId xmlns:a16="http://schemas.microsoft.com/office/drawing/2014/main" val="3935519476"/>
                  </a:ext>
                </a:extLst>
              </a:tr>
            </a:tbl>
          </a:graphicData>
        </a:graphic>
      </p:graphicFrame>
      <p:sp>
        <p:nvSpPr>
          <p:cNvPr id="7" name="Rectangle 1"/>
          <p:cNvSpPr>
            <a:spLocks noChangeArrowheads="1"/>
          </p:cNvSpPr>
          <p:nvPr/>
        </p:nvSpPr>
        <p:spPr bwMode="auto">
          <a:xfrm>
            <a:off x="152400" y="4048203"/>
            <a:ext cx="3873230" cy="569362"/>
          </a:xfrm>
          <a:prstGeom prst="rect">
            <a:avLst/>
          </a:prstGeom>
          <a:ln>
            <a:noFill/>
          </a:ln>
        </p:spPr>
        <p:style>
          <a:lnRef idx="2">
            <a:schemeClr val="dk1"/>
          </a:lnRef>
          <a:fillRef idx="1">
            <a:schemeClr val="lt1"/>
          </a:fillRef>
          <a:effectRef idx="0">
            <a:schemeClr val="dk1"/>
          </a:effectRef>
          <a:fontRef idx="minor">
            <a:schemeClr val="dk1"/>
          </a:fontRef>
        </p:style>
        <p:txBody>
          <a:bodyPr vert="horz" wrap="square" lIns="0" tIns="0" rIns="0" bIns="76176" numCol="1" anchor="ctr" anchorCtr="0" compatLnSpc="1">
            <a:prstTxWarp prst="textNoShape">
              <a:avLst/>
            </a:prstTxWarp>
            <a:spAutoFit/>
          </a:bodyPr>
          <a:lstStyle>
            <a:lvl1pPr eaLnBrk="0" fontAlgn="base" hangingPunct="0">
              <a:spcBef>
                <a:spcPct val="0"/>
              </a:spcBef>
              <a:spcAft>
                <a:spcPct val="0"/>
              </a:spcAft>
              <a:tabLst>
                <a:tab pos="0" algn="l"/>
                <a:tab pos="342900"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0" algn="l"/>
                <a:tab pos="342900"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0" algn="l"/>
                <a:tab pos="342900"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0" algn="l"/>
                <a:tab pos="342900"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0" algn="l"/>
                <a:tab pos="342900"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0" algn="l"/>
                <a:tab pos="342900"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0" algn="l"/>
                <a:tab pos="342900"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0" algn="l"/>
                <a:tab pos="342900"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0" algn="l"/>
                <a:tab pos="342900" algn="l"/>
              </a:tabLst>
              <a:defRPr>
                <a:solidFill>
                  <a:schemeClr val="tx1"/>
                </a:solidFill>
                <a:latin typeface="Arial" panose="020B0604020202020204" pitchFamily="34" charset="0"/>
              </a:defRPr>
            </a:lvl9pPr>
          </a:lstStyle>
          <a:p>
            <a:r>
              <a:rPr lang="en-US" sz="3200" u="sng" dirty="0">
                <a:latin typeface="+mn-lt"/>
                <a:cs typeface="Arial" panose="020B0604020202020204" pitchFamily="34" charset="0"/>
              </a:rPr>
              <a:t>FAO definition for NbS</a:t>
            </a:r>
            <a:endParaRPr kumimoji="0" lang="en-US" altLang="en-US" sz="3200" b="0" i="0" u="sng" strike="noStrike" cap="none" normalizeH="0" baseline="0" dirty="0">
              <a:ln>
                <a:noFill/>
              </a:ln>
              <a:solidFill>
                <a:schemeClr val="tx1"/>
              </a:solidFill>
              <a:effectLst/>
              <a:latin typeface="+mn-lt"/>
              <a:cs typeface="Arial" panose="020B0604020202020204" pitchFamily="34" charset="0"/>
            </a:endParaRPr>
          </a:p>
        </p:txBody>
      </p:sp>
    </p:spTree>
    <p:extLst>
      <p:ext uri="{BB962C8B-B14F-4D97-AF65-F5344CB8AC3E}">
        <p14:creationId xmlns:p14="http://schemas.microsoft.com/office/powerpoint/2010/main" val="1858735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52400" y="698040"/>
            <a:ext cx="9677400" cy="5693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ctr" anchorCtr="0" compatLnSpc="1">
            <a:prstTxWarp prst="textNoShape">
              <a:avLst/>
            </a:prstTxWarp>
            <a:spAutoFit/>
          </a:bodyPr>
          <a:lstStyle>
            <a:lvl1pPr eaLnBrk="0" fontAlgn="base" hangingPunct="0">
              <a:spcBef>
                <a:spcPct val="0"/>
              </a:spcBef>
              <a:spcAft>
                <a:spcPct val="0"/>
              </a:spcAft>
              <a:tabLst>
                <a:tab pos="0" algn="l"/>
                <a:tab pos="342900"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0" algn="l"/>
                <a:tab pos="342900"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0" algn="l"/>
                <a:tab pos="342900"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0" algn="l"/>
                <a:tab pos="342900"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0" algn="l"/>
                <a:tab pos="342900"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0" algn="l"/>
                <a:tab pos="342900"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0" algn="l"/>
                <a:tab pos="342900"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0" algn="l"/>
                <a:tab pos="342900"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0" algn="l"/>
                <a:tab pos="342900" algn="l"/>
              </a:tabLst>
              <a:defRPr>
                <a:solidFill>
                  <a:schemeClr val="tx1"/>
                </a:solidFill>
                <a:latin typeface="Arial" panose="020B0604020202020204" pitchFamily="34" charset="0"/>
              </a:defRPr>
            </a:lvl9pPr>
          </a:lstStyle>
          <a:p>
            <a:pPr lvl="0" defTabSz="914400"/>
            <a:r>
              <a:rPr lang="en-US" altLang="en-US" sz="3200" b="1" i="1" u="sng" dirty="0">
                <a:latin typeface="+mn-lt"/>
                <a:ea typeface="Times New Roman" panose="02020603050405020304" pitchFamily="18" charset="0"/>
                <a:cs typeface="Arial" panose="020B0604020202020204" pitchFamily="34" charset="0"/>
              </a:rPr>
              <a:t>FAO`s Work on NBSs:</a:t>
            </a:r>
            <a:endParaRPr kumimoji="0" lang="en-US" altLang="en-US" sz="3200" b="0" i="0" u="none" strike="noStrike" cap="none" normalizeH="0" baseline="0" dirty="0">
              <a:ln>
                <a:noFill/>
              </a:ln>
              <a:solidFill>
                <a:schemeClr val="tx1"/>
              </a:solidFill>
              <a:effectLst/>
              <a:latin typeface="+mn-lt"/>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628314267"/>
              </p:ext>
            </p:extLst>
          </p:nvPr>
        </p:nvGraphicFramePr>
        <p:xfrm>
          <a:off x="381001" y="2247519"/>
          <a:ext cx="11520055" cy="490728"/>
        </p:xfrm>
        <a:graphic>
          <a:graphicData uri="http://schemas.openxmlformats.org/drawingml/2006/table">
            <a:tbl>
              <a:tblPr firstRow="1" firstCol="1" lastRow="1" lastCol="1" bandRow="1" bandCol="1">
                <a:tableStyleId>{5C22544A-7EE6-4342-B048-85BDC9FD1C3A}</a:tableStyleId>
              </a:tblPr>
              <a:tblGrid>
                <a:gridCol w="623455">
                  <a:extLst>
                    <a:ext uri="{9D8B030D-6E8A-4147-A177-3AD203B41FA5}">
                      <a16:colId xmlns:a16="http://schemas.microsoft.com/office/drawing/2014/main" val="2393199592"/>
                    </a:ext>
                  </a:extLst>
                </a:gridCol>
                <a:gridCol w="10896600">
                  <a:extLst>
                    <a:ext uri="{9D8B030D-6E8A-4147-A177-3AD203B41FA5}">
                      <a16:colId xmlns:a16="http://schemas.microsoft.com/office/drawing/2014/main" val="4021295996"/>
                    </a:ext>
                  </a:extLst>
                </a:gridCol>
              </a:tblGrid>
              <a:tr h="490728">
                <a:tc>
                  <a:txBody>
                    <a:bodyPr/>
                    <a:lstStyle/>
                    <a:p>
                      <a:pPr marL="63500" marR="0" algn="l">
                        <a:lnSpc>
                          <a:spcPct val="115000"/>
                        </a:lnSpc>
                        <a:spcBef>
                          <a:spcPts val="200"/>
                        </a:spcBef>
                        <a:spcAft>
                          <a:spcPts val="200"/>
                        </a:spcAft>
                      </a:pPr>
                      <a:r>
                        <a:rPr lang="en-US" sz="2800" dirty="0">
                          <a:effectLst/>
                          <a:latin typeface="Arial" panose="020B0604020202020204" pitchFamily="34" charset="0"/>
                          <a:ea typeface="Times New Roman" panose="02020603050405020304" pitchFamily="18" charset="0"/>
                          <a:cs typeface="Arial" panose="020B0604020202020204" pitchFamily="34" charset="0"/>
                        </a:rPr>
                        <a:t>2</a:t>
                      </a:r>
                    </a:p>
                  </a:txBody>
                  <a:tcPr marL="0" marR="0" marT="0" marB="0" anchor="ctr"/>
                </a:tc>
                <a:tc>
                  <a:txBody>
                    <a:bodyPr/>
                    <a:lstStyle/>
                    <a:p>
                      <a:pPr marL="0" marR="0" algn="l">
                        <a:lnSpc>
                          <a:spcPct val="115000"/>
                        </a:lnSpc>
                        <a:spcBef>
                          <a:spcPts val="200"/>
                        </a:spcBef>
                        <a:spcAft>
                          <a:spcPts val="200"/>
                        </a:spcAft>
                      </a:pPr>
                      <a:r>
                        <a:rPr lang="en-US" sz="2800" dirty="0">
                          <a:effectLst/>
                          <a:latin typeface="Arial" panose="020B0604020202020204" pitchFamily="34" charset="0"/>
                          <a:cs typeface="Arial" panose="020B0604020202020204" pitchFamily="34" charset="0"/>
                        </a:rPr>
                        <a:t>Policy engagement on </a:t>
                      </a:r>
                      <a:r>
                        <a:rPr lang="en-US" sz="2800" dirty="0" err="1">
                          <a:effectLst/>
                          <a:latin typeface="Arial" panose="020B0604020202020204" pitchFamily="34" charset="0"/>
                          <a:cs typeface="Arial" panose="020B0604020202020204" pitchFamily="34" charset="0"/>
                        </a:rPr>
                        <a:t>NbS</a:t>
                      </a:r>
                      <a:endParaRPr lang="en-US" sz="2800" u="sng"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340643134"/>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311508959"/>
              </p:ext>
            </p:extLst>
          </p:nvPr>
        </p:nvGraphicFramePr>
        <p:xfrm>
          <a:off x="381002" y="2899029"/>
          <a:ext cx="11520055" cy="490728"/>
        </p:xfrm>
        <a:graphic>
          <a:graphicData uri="http://schemas.openxmlformats.org/drawingml/2006/table">
            <a:tbl>
              <a:tblPr firstRow="1" firstCol="1" lastRow="1" lastCol="1" bandRow="1" bandCol="1">
                <a:tableStyleId>{5C22544A-7EE6-4342-B048-85BDC9FD1C3A}</a:tableStyleId>
              </a:tblPr>
              <a:tblGrid>
                <a:gridCol w="623455">
                  <a:extLst>
                    <a:ext uri="{9D8B030D-6E8A-4147-A177-3AD203B41FA5}">
                      <a16:colId xmlns:a16="http://schemas.microsoft.com/office/drawing/2014/main" val="2393199592"/>
                    </a:ext>
                  </a:extLst>
                </a:gridCol>
                <a:gridCol w="10896600">
                  <a:extLst>
                    <a:ext uri="{9D8B030D-6E8A-4147-A177-3AD203B41FA5}">
                      <a16:colId xmlns:a16="http://schemas.microsoft.com/office/drawing/2014/main" val="4021295996"/>
                    </a:ext>
                  </a:extLst>
                </a:gridCol>
              </a:tblGrid>
              <a:tr h="490728">
                <a:tc>
                  <a:txBody>
                    <a:bodyPr/>
                    <a:lstStyle/>
                    <a:p>
                      <a:pPr marL="63500" marR="0" algn="l">
                        <a:lnSpc>
                          <a:spcPct val="115000"/>
                        </a:lnSpc>
                        <a:spcBef>
                          <a:spcPts val="200"/>
                        </a:spcBef>
                        <a:spcAft>
                          <a:spcPts val="200"/>
                        </a:spcAft>
                      </a:pPr>
                      <a:r>
                        <a:rPr lang="en-US" sz="2800" dirty="0">
                          <a:effectLst/>
                          <a:latin typeface="Arial" panose="020B0604020202020204" pitchFamily="34" charset="0"/>
                          <a:ea typeface="Times New Roman" panose="02020603050405020304" pitchFamily="18" charset="0"/>
                          <a:cs typeface="Arial" panose="020B0604020202020204" pitchFamily="34" charset="0"/>
                        </a:rPr>
                        <a:t>3</a:t>
                      </a:r>
                    </a:p>
                  </a:txBody>
                  <a:tcPr marL="0" marR="0" marT="0" marB="0" anchor="ctr"/>
                </a:tc>
                <a:tc>
                  <a:txBody>
                    <a:bodyPr/>
                    <a:lstStyle/>
                    <a:p>
                      <a:pPr marL="0" marR="0" algn="l">
                        <a:lnSpc>
                          <a:spcPct val="115000"/>
                        </a:lnSpc>
                        <a:spcBef>
                          <a:spcPts val="200"/>
                        </a:spcBef>
                        <a:spcAft>
                          <a:spcPts val="200"/>
                        </a:spcAft>
                      </a:pPr>
                      <a:r>
                        <a:rPr lang="en-US" sz="2800" dirty="0">
                          <a:effectLst/>
                          <a:latin typeface="Arial" panose="020B0604020202020204" pitchFamily="34" charset="0"/>
                          <a:cs typeface="Arial" panose="020B0604020202020204" pitchFamily="34" charset="0"/>
                        </a:rPr>
                        <a:t>Production of knowledge on </a:t>
                      </a:r>
                      <a:r>
                        <a:rPr lang="en-US" sz="2800" dirty="0" err="1">
                          <a:effectLst/>
                          <a:latin typeface="Arial" panose="020B0604020202020204" pitchFamily="34" charset="0"/>
                          <a:cs typeface="Arial" panose="020B0604020202020204" pitchFamily="34" charset="0"/>
                        </a:rPr>
                        <a:t>NbS</a:t>
                      </a:r>
                      <a:endParaRPr lang="en-US" sz="2800" u="sng"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340643134"/>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583154755"/>
              </p:ext>
            </p:extLst>
          </p:nvPr>
        </p:nvGraphicFramePr>
        <p:xfrm>
          <a:off x="392231" y="3711321"/>
          <a:ext cx="11520055" cy="449009"/>
        </p:xfrm>
        <a:graphic>
          <a:graphicData uri="http://schemas.openxmlformats.org/drawingml/2006/table">
            <a:tbl>
              <a:tblPr firstRow="1" firstCol="1" lastRow="1" lastCol="1" bandRow="1" bandCol="1">
                <a:tableStyleId>{5C22544A-7EE6-4342-B048-85BDC9FD1C3A}</a:tableStyleId>
              </a:tblPr>
              <a:tblGrid>
                <a:gridCol w="623455">
                  <a:extLst>
                    <a:ext uri="{9D8B030D-6E8A-4147-A177-3AD203B41FA5}">
                      <a16:colId xmlns:a16="http://schemas.microsoft.com/office/drawing/2014/main" val="2393199592"/>
                    </a:ext>
                  </a:extLst>
                </a:gridCol>
                <a:gridCol w="10896600">
                  <a:extLst>
                    <a:ext uri="{9D8B030D-6E8A-4147-A177-3AD203B41FA5}">
                      <a16:colId xmlns:a16="http://schemas.microsoft.com/office/drawing/2014/main" val="4021295996"/>
                    </a:ext>
                  </a:extLst>
                </a:gridCol>
              </a:tblGrid>
              <a:tr h="33528">
                <a:tc>
                  <a:txBody>
                    <a:bodyPr/>
                    <a:lstStyle/>
                    <a:p>
                      <a:pPr marL="63500" marR="0" algn="l">
                        <a:lnSpc>
                          <a:spcPct val="115000"/>
                        </a:lnSpc>
                        <a:spcBef>
                          <a:spcPts val="200"/>
                        </a:spcBef>
                        <a:spcAft>
                          <a:spcPts val="200"/>
                        </a:spcAft>
                      </a:pPr>
                      <a:r>
                        <a:rPr lang="en-US" sz="2800" dirty="0">
                          <a:effectLst/>
                          <a:latin typeface="Arial" panose="020B0604020202020204" pitchFamily="34" charset="0"/>
                          <a:ea typeface="Times New Roman" panose="02020603050405020304" pitchFamily="18" charset="0"/>
                          <a:cs typeface="Arial" panose="020B0604020202020204" pitchFamily="34" charset="0"/>
                        </a:rPr>
                        <a:t>4</a:t>
                      </a:r>
                    </a:p>
                  </a:txBody>
                  <a:tcPr marL="0" marR="0" marT="0" marB="0" anchor="ctr"/>
                </a:tc>
                <a:tc>
                  <a:txBody>
                    <a:bodyPr/>
                    <a:lstStyle/>
                    <a:p>
                      <a:pPr marL="0" marR="0" algn="l">
                        <a:lnSpc>
                          <a:spcPct val="115000"/>
                        </a:lnSpc>
                        <a:spcBef>
                          <a:spcPts val="200"/>
                        </a:spcBef>
                        <a:spcAft>
                          <a:spcPts val="200"/>
                        </a:spcAft>
                      </a:pPr>
                      <a:r>
                        <a:rPr lang="en-US" sz="2800" dirty="0">
                          <a:effectLst/>
                          <a:latin typeface="Arial" panose="020B0604020202020204" pitchFamily="34" charset="0"/>
                          <a:cs typeface="Arial" panose="020B0604020202020204" pitchFamily="34" charset="0"/>
                        </a:rPr>
                        <a:t>Development of </a:t>
                      </a:r>
                      <a:r>
                        <a:rPr lang="en-US" sz="2800" dirty="0" err="1">
                          <a:effectLst/>
                          <a:latin typeface="Arial" panose="020B0604020202020204" pitchFamily="34" charset="0"/>
                          <a:cs typeface="Arial" panose="020B0604020202020204" pitchFamily="34" charset="0"/>
                        </a:rPr>
                        <a:t>NbS</a:t>
                      </a:r>
                      <a:r>
                        <a:rPr lang="en-US" sz="2800" dirty="0">
                          <a:effectLst/>
                          <a:latin typeface="Arial" panose="020B0604020202020204" pitchFamily="34" charset="0"/>
                          <a:cs typeface="Arial" panose="020B0604020202020204" pitchFamily="34" charset="0"/>
                        </a:rPr>
                        <a:t> tools</a:t>
                      </a:r>
                      <a:endParaRPr lang="en-US" sz="2800" u="sng"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340643134"/>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449658827"/>
              </p:ext>
            </p:extLst>
          </p:nvPr>
        </p:nvGraphicFramePr>
        <p:xfrm>
          <a:off x="392231" y="4312730"/>
          <a:ext cx="11520055" cy="490728"/>
        </p:xfrm>
        <a:graphic>
          <a:graphicData uri="http://schemas.openxmlformats.org/drawingml/2006/table">
            <a:tbl>
              <a:tblPr firstRow="1" firstCol="1" lastRow="1" lastCol="1" bandRow="1" bandCol="1">
                <a:tableStyleId>{5C22544A-7EE6-4342-B048-85BDC9FD1C3A}</a:tableStyleId>
              </a:tblPr>
              <a:tblGrid>
                <a:gridCol w="623455">
                  <a:extLst>
                    <a:ext uri="{9D8B030D-6E8A-4147-A177-3AD203B41FA5}">
                      <a16:colId xmlns:a16="http://schemas.microsoft.com/office/drawing/2014/main" val="2393199592"/>
                    </a:ext>
                  </a:extLst>
                </a:gridCol>
                <a:gridCol w="10896600">
                  <a:extLst>
                    <a:ext uri="{9D8B030D-6E8A-4147-A177-3AD203B41FA5}">
                      <a16:colId xmlns:a16="http://schemas.microsoft.com/office/drawing/2014/main" val="4021295996"/>
                    </a:ext>
                  </a:extLst>
                </a:gridCol>
              </a:tblGrid>
              <a:tr h="490728">
                <a:tc>
                  <a:txBody>
                    <a:bodyPr/>
                    <a:lstStyle/>
                    <a:p>
                      <a:pPr marL="63500" marR="0" algn="l">
                        <a:lnSpc>
                          <a:spcPct val="115000"/>
                        </a:lnSpc>
                        <a:spcBef>
                          <a:spcPts val="200"/>
                        </a:spcBef>
                        <a:spcAft>
                          <a:spcPts val="200"/>
                        </a:spcAft>
                      </a:pPr>
                      <a:r>
                        <a:rPr lang="en-US" sz="2800" dirty="0">
                          <a:effectLst/>
                          <a:latin typeface="Arial" panose="020B0604020202020204" pitchFamily="34" charset="0"/>
                          <a:ea typeface="Times New Roman" panose="02020603050405020304" pitchFamily="18" charset="0"/>
                          <a:cs typeface="Arial" panose="020B0604020202020204" pitchFamily="34" charset="0"/>
                        </a:rPr>
                        <a:t>5</a:t>
                      </a:r>
                    </a:p>
                  </a:txBody>
                  <a:tcPr marL="0" marR="0" marT="0" marB="0" anchor="ctr"/>
                </a:tc>
                <a:tc>
                  <a:txBody>
                    <a:bodyPr/>
                    <a:lstStyle/>
                    <a:p>
                      <a:pPr marL="0" marR="0" algn="l">
                        <a:lnSpc>
                          <a:spcPct val="115000"/>
                        </a:lnSpc>
                        <a:spcBef>
                          <a:spcPts val="200"/>
                        </a:spcBef>
                        <a:spcAft>
                          <a:spcPts val="200"/>
                        </a:spcAft>
                      </a:pPr>
                      <a:r>
                        <a:rPr lang="en-US" sz="2800" dirty="0">
                          <a:effectLst/>
                          <a:latin typeface="Arial" panose="020B0604020202020204" pitchFamily="34" charset="0"/>
                          <a:cs typeface="Arial" panose="020B0604020202020204" pitchFamily="34" charset="0"/>
                        </a:rPr>
                        <a:t>Application of </a:t>
                      </a:r>
                      <a:r>
                        <a:rPr lang="en-US" sz="2800" dirty="0" err="1">
                          <a:effectLst/>
                          <a:latin typeface="Arial" panose="020B0604020202020204" pitchFamily="34" charset="0"/>
                          <a:cs typeface="Arial" panose="020B0604020202020204" pitchFamily="34" charset="0"/>
                        </a:rPr>
                        <a:t>NbS</a:t>
                      </a:r>
                      <a:r>
                        <a:rPr lang="en-US" sz="2800" dirty="0">
                          <a:effectLst/>
                          <a:latin typeface="Arial" panose="020B0604020202020204" pitchFamily="34" charset="0"/>
                          <a:cs typeface="Arial" panose="020B0604020202020204" pitchFamily="34" charset="0"/>
                        </a:rPr>
                        <a:t> in the field</a:t>
                      </a:r>
                      <a:endParaRPr lang="en-US" sz="2800" u="sng"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340643134"/>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68777633"/>
              </p:ext>
            </p:extLst>
          </p:nvPr>
        </p:nvGraphicFramePr>
        <p:xfrm>
          <a:off x="381000" y="1676400"/>
          <a:ext cx="11520055" cy="490728"/>
        </p:xfrm>
        <a:graphic>
          <a:graphicData uri="http://schemas.openxmlformats.org/drawingml/2006/table">
            <a:tbl>
              <a:tblPr firstRow="1" firstCol="1" lastRow="1" lastCol="1" bandRow="1" bandCol="1">
                <a:tableStyleId>{5C22544A-7EE6-4342-B048-85BDC9FD1C3A}</a:tableStyleId>
              </a:tblPr>
              <a:tblGrid>
                <a:gridCol w="623455">
                  <a:extLst>
                    <a:ext uri="{9D8B030D-6E8A-4147-A177-3AD203B41FA5}">
                      <a16:colId xmlns:a16="http://schemas.microsoft.com/office/drawing/2014/main" val="2393199592"/>
                    </a:ext>
                  </a:extLst>
                </a:gridCol>
                <a:gridCol w="10896600">
                  <a:extLst>
                    <a:ext uri="{9D8B030D-6E8A-4147-A177-3AD203B41FA5}">
                      <a16:colId xmlns:a16="http://schemas.microsoft.com/office/drawing/2014/main" val="4021295996"/>
                    </a:ext>
                  </a:extLst>
                </a:gridCol>
              </a:tblGrid>
              <a:tr h="490728">
                <a:tc>
                  <a:txBody>
                    <a:bodyPr/>
                    <a:lstStyle/>
                    <a:p>
                      <a:pPr marL="63500" marR="0" algn="l">
                        <a:lnSpc>
                          <a:spcPct val="115000"/>
                        </a:lnSpc>
                        <a:spcBef>
                          <a:spcPts val="200"/>
                        </a:spcBef>
                        <a:spcAft>
                          <a:spcPts val="200"/>
                        </a:spcAft>
                      </a:pPr>
                      <a:r>
                        <a:rPr lang="en-US" sz="2800" dirty="0">
                          <a:effectLst/>
                          <a:latin typeface="Arial" panose="020B0604020202020204" pitchFamily="34" charset="0"/>
                          <a:ea typeface="Times New Roman" panose="02020603050405020304" pitchFamily="18" charset="0"/>
                          <a:cs typeface="Arial" panose="020B0604020202020204" pitchFamily="34" charset="0"/>
                        </a:rPr>
                        <a:t>1</a:t>
                      </a:r>
                    </a:p>
                  </a:txBody>
                  <a:tcPr marL="0" marR="0" marT="0" marB="0" anchor="ctr"/>
                </a:tc>
                <a:tc>
                  <a:txBody>
                    <a:bodyPr/>
                    <a:lstStyle/>
                    <a:p>
                      <a:pPr marL="0" marR="0" algn="l">
                        <a:lnSpc>
                          <a:spcPct val="115000"/>
                        </a:lnSpc>
                        <a:spcBef>
                          <a:spcPts val="200"/>
                        </a:spcBef>
                        <a:spcAft>
                          <a:spcPts val="200"/>
                        </a:spcAft>
                      </a:pPr>
                      <a:r>
                        <a:rPr lang="en-US" sz="2800" b="1" kern="1200" dirty="0" err="1">
                          <a:solidFill>
                            <a:schemeClr val="lt1"/>
                          </a:solidFill>
                          <a:effectLst/>
                          <a:latin typeface="Arial" panose="020B0604020202020204" pitchFamily="34" charset="0"/>
                          <a:ea typeface="+mn-ea"/>
                          <a:cs typeface="Arial" panose="020B0604020202020204" pitchFamily="34" charset="0"/>
                        </a:rPr>
                        <a:t>NbS</a:t>
                      </a:r>
                      <a:r>
                        <a:rPr lang="en-US" sz="2800" b="1" kern="1200" dirty="0">
                          <a:solidFill>
                            <a:schemeClr val="lt1"/>
                          </a:solidFill>
                          <a:effectLst/>
                          <a:latin typeface="Arial" panose="020B0604020202020204" pitchFamily="34" charset="0"/>
                          <a:ea typeface="+mn-ea"/>
                          <a:cs typeface="Arial" panose="020B0604020202020204" pitchFamily="34" charset="0"/>
                        </a:rPr>
                        <a:t> in FAO strategic documents and regional initiatives</a:t>
                      </a:r>
                    </a:p>
                  </a:txBody>
                  <a:tcPr marL="0" marR="0" marT="0" marB="0"/>
                </a:tc>
                <a:extLst>
                  <a:ext uri="{0D108BD9-81ED-4DB2-BD59-A6C34878D82A}">
                    <a16:rowId xmlns:a16="http://schemas.microsoft.com/office/drawing/2014/main" val="340643134"/>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572200686"/>
              </p:ext>
            </p:extLst>
          </p:nvPr>
        </p:nvGraphicFramePr>
        <p:xfrm>
          <a:off x="425919" y="4973795"/>
          <a:ext cx="11520055" cy="490728"/>
        </p:xfrm>
        <a:graphic>
          <a:graphicData uri="http://schemas.openxmlformats.org/drawingml/2006/table">
            <a:tbl>
              <a:tblPr firstRow="1" firstCol="1" lastRow="1" lastCol="1" bandRow="1" bandCol="1">
                <a:tableStyleId>{5C22544A-7EE6-4342-B048-85BDC9FD1C3A}</a:tableStyleId>
              </a:tblPr>
              <a:tblGrid>
                <a:gridCol w="623455">
                  <a:extLst>
                    <a:ext uri="{9D8B030D-6E8A-4147-A177-3AD203B41FA5}">
                      <a16:colId xmlns:a16="http://schemas.microsoft.com/office/drawing/2014/main" val="2393199592"/>
                    </a:ext>
                  </a:extLst>
                </a:gridCol>
                <a:gridCol w="10896600">
                  <a:extLst>
                    <a:ext uri="{9D8B030D-6E8A-4147-A177-3AD203B41FA5}">
                      <a16:colId xmlns:a16="http://schemas.microsoft.com/office/drawing/2014/main" val="4021295996"/>
                    </a:ext>
                  </a:extLst>
                </a:gridCol>
              </a:tblGrid>
              <a:tr h="490728">
                <a:tc>
                  <a:txBody>
                    <a:bodyPr/>
                    <a:lstStyle/>
                    <a:p>
                      <a:pPr marL="63500" marR="0" algn="l">
                        <a:lnSpc>
                          <a:spcPct val="115000"/>
                        </a:lnSpc>
                        <a:spcBef>
                          <a:spcPts val="200"/>
                        </a:spcBef>
                        <a:spcAft>
                          <a:spcPts val="200"/>
                        </a:spcAft>
                      </a:pPr>
                      <a:r>
                        <a:rPr lang="en-US" sz="2800" dirty="0">
                          <a:effectLst/>
                          <a:latin typeface="Arial" panose="020B0604020202020204" pitchFamily="34" charset="0"/>
                          <a:ea typeface="Times New Roman" panose="02020603050405020304" pitchFamily="18" charset="0"/>
                          <a:cs typeface="Arial" panose="020B0604020202020204" pitchFamily="34" charset="0"/>
                        </a:rPr>
                        <a:t>6</a:t>
                      </a:r>
                    </a:p>
                  </a:txBody>
                  <a:tcPr marL="0" marR="0" marT="0" marB="0" anchor="ctr"/>
                </a:tc>
                <a:tc>
                  <a:txBody>
                    <a:bodyPr/>
                    <a:lstStyle/>
                    <a:p>
                      <a:pPr marL="0" marR="0" algn="l">
                        <a:lnSpc>
                          <a:spcPct val="115000"/>
                        </a:lnSpc>
                        <a:spcBef>
                          <a:spcPts val="200"/>
                        </a:spcBef>
                        <a:spcAft>
                          <a:spcPts val="200"/>
                        </a:spcAft>
                      </a:pPr>
                      <a:r>
                        <a:rPr lang="en-US" sz="2800" dirty="0">
                          <a:effectLst/>
                          <a:latin typeface="Arial" panose="020B0604020202020204" pitchFamily="34" charset="0"/>
                          <a:cs typeface="Arial" panose="020B0604020202020204" pitchFamily="34" charset="0"/>
                        </a:rPr>
                        <a:t>Alignment of FAO Regional Initiatives with </a:t>
                      </a:r>
                      <a:r>
                        <a:rPr lang="en-US" sz="2800" dirty="0" err="1">
                          <a:effectLst/>
                          <a:latin typeface="Arial" panose="020B0604020202020204" pitchFamily="34" charset="0"/>
                          <a:cs typeface="Arial" panose="020B0604020202020204" pitchFamily="34" charset="0"/>
                        </a:rPr>
                        <a:t>NbS</a:t>
                      </a:r>
                      <a:r>
                        <a:rPr lang="en-US" sz="2800" dirty="0">
                          <a:effectLst/>
                          <a:latin typeface="Arial" panose="020B0604020202020204" pitchFamily="34" charset="0"/>
                          <a:cs typeface="Arial" panose="020B0604020202020204" pitchFamily="34" charset="0"/>
                        </a:rPr>
                        <a:t> </a:t>
                      </a:r>
                    </a:p>
                  </a:txBody>
                  <a:tcPr marL="0" marR="0" marT="0" marB="0"/>
                </a:tc>
                <a:extLst>
                  <a:ext uri="{0D108BD9-81ED-4DB2-BD59-A6C34878D82A}">
                    <a16:rowId xmlns:a16="http://schemas.microsoft.com/office/drawing/2014/main" val="340643134"/>
                  </a:ext>
                </a:extLst>
              </a:tr>
            </a:tbl>
          </a:graphicData>
        </a:graphic>
      </p:graphicFrame>
    </p:spTree>
    <p:extLst>
      <p:ext uri="{BB962C8B-B14F-4D97-AF65-F5344CB8AC3E}">
        <p14:creationId xmlns:p14="http://schemas.microsoft.com/office/powerpoint/2010/main" val="425752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t>• Nature-based solutions in agriculture: The case and pathway for adoption (</a:t>
            </a:r>
            <a:r>
              <a:rPr lang="en-US" dirty="0">
                <a:highlight>
                  <a:srgbClr val="00FFFF"/>
                </a:highlight>
              </a:rPr>
              <a:t>2021</a:t>
            </a:r>
            <a:r>
              <a:rPr lang="en-US" dirty="0"/>
              <a:t>) </a:t>
            </a:r>
          </a:p>
          <a:p>
            <a:r>
              <a:rPr lang="en-US" dirty="0"/>
              <a:t>• Nature-based solutions in agriculture: Project design for securing investment (</a:t>
            </a:r>
            <a:r>
              <a:rPr lang="en-US" dirty="0">
                <a:highlight>
                  <a:srgbClr val="00FFFF"/>
                </a:highlight>
              </a:rPr>
              <a:t>2021</a:t>
            </a:r>
            <a:r>
              <a:rPr lang="en-US" dirty="0"/>
              <a:t>) </a:t>
            </a:r>
          </a:p>
          <a:p>
            <a:r>
              <a:rPr lang="en-US" dirty="0"/>
              <a:t>• Nature-based solutions in agriculture: Sustainable management and conservation of land, water and biodiversity (</a:t>
            </a:r>
            <a:r>
              <a:rPr lang="en-US" dirty="0">
                <a:highlight>
                  <a:srgbClr val="00FFFF"/>
                </a:highlight>
              </a:rPr>
              <a:t>2021</a:t>
            </a:r>
            <a:r>
              <a:rPr lang="en-US" dirty="0"/>
              <a:t>) </a:t>
            </a:r>
          </a:p>
          <a:p>
            <a:r>
              <a:rPr lang="en-US" dirty="0"/>
              <a:t>• Hand in hand with nature – Nature-based Solutions for transformative agriculture (</a:t>
            </a:r>
            <a:r>
              <a:rPr lang="en-US" dirty="0">
                <a:highlight>
                  <a:srgbClr val="00FFFF"/>
                </a:highlight>
              </a:rPr>
              <a:t>2021</a:t>
            </a:r>
            <a:r>
              <a:rPr lang="en-US" dirty="0"/>
              <a:t>) </a:t>
            </a:r>
          </a:p>
          <a:p>
            <a:r>
              <a:rPr lang="en-US" dirty="0"/>
              <a:t>• Proceedings of the nature-based solutions webinar (</a:t>
            </a:r>
            <a:r>
              <a:rPr lang="en-US" dirty="0">
                <a:highlight>
                  <a:srgbClr val="00FFFF"/>
                </a:highlight>
              </a:rPr>
              <a:t>2021</a:t>
            </a:r>
            <a:r>
              <a:rPr lang="en-US" dirty="0"/>
              <a:t>) </a:t>
            </a:r>
          </a:p>
          <a:p>
            <a:r>
              <a:rPr lang="en-US" dirty="0"/>
              <a:t>• Ecosystem-based adaptation in the agriculture sector - A nature-based solution (</a:t>
            </a:r>
            <a:r>
              <a:rPr lang="en-US" dirty="0" err="1"/>
              <a:t>NbS</a:t>
            </a:r>
            <a:r>
              <a:rPr lang="en-US" dirty="0"/>
              <a:t>) for building the resilience of the food and agriculture sector to climate change </a:t>
            </a:r>
            <a:r>
              <a:rPr lang="en-US" dirty="0">
                <a:highlight>
                  <a:srgbClr val="00FFFF"/>
                </a:highlight>
              </a:rPr>
              <a:t>(2020) </a:t>
            </a:r>
          </a:p>
          <a:p>
            <a:r>
              <a:rPr lang="en-US" dirty="0"/>
              <a:t>• Forests: nature-based solutions for water </a:t>
            </a:r>
            <a:r>
              <a:rPr lang="en-US" dirty="0">
                <a:highlight>
                  <a:srgbClr val="00FFFF"/>
                </a:highlight>
              </a:rPr>
              <a:t>(2019) </a:t>
            </a:r>
          </a:p>
          <a:p>
            <a:r>
              <a:rPr lang="en-US" dirty="0"/>
              <a:t>• Nature-Based Solutions for Agricultural Water Management and Food Security </a:t>
            </a:r>
            <a:r>
              <a:rPr lang="en-US" dirty="0">
                <a:highlight>
                  <a:srgbClr val="00FFFF"/>
                </a:highlight>
              </a:rPr>
              <a:t>(2018) </a:t>
            </a:r>
          </a:p>
          <a:p>
            <a:r>
              <a:rPr lang="en-US" dirty="0"/>
              <a:t>• Observations and key messages on Nature-Based Solutions for agricultural water management and food security </a:t>
            </a:r>
            <a:r>
              <a:rPr lang="en-US" dirty="0">
                <a:highlight>
                  <a:srgbClr val="00FFFF"/>
                </a:highlight>
              </a:rPr>
              <a:t>(2018) </a:t>
            </a:r>
          </a:p>
          <a:p>
            <a:r>
              <a:rPr lang="en-US" dirty="0"/>
              <a:t>• EAF Toolbox – The ecosystem approach to fisheries (</a:t>
            </a:r>
            <a:r>
              <a:rPr lang="en-US" dirty="0">
                <a:highlight>
                  <a:srgbClr val="00FFFF"/>
                </a:highlight>
              </a:rPr>
              <a:t>2012</a:t>
            </a:r>
            <a:r>
              <a:rPr lang="en-US" dirty="0"/>
              <a:t>) </a:t>
            </a:r>
          </a:p>
          <a:p>
            <a:endParaRPr lang="en-US" dirty="0"/>
          </a:p>
        </p:txBody>
      </p:sp>
      <p:sp>
        <p:nvSpPr>
          <p:cNvPr id="4" name="Title 3"/>
          <p:cNvSpPr>
            <a:spLocks noGrp="1"/>
          </p:cNvSpPr>
          <p:nvPr>
            <p:ph type="title"/>
          </p:nvPr>
        </p:nvSpPr>
        <p:spPr/>
        <p:txBody>
          <a:bodyPr/>
          <a:lstStyle/>
          <a:p>
            <a:r>
              <a:rPr lang="en-US" dirty="0"/>
              <a:t>FAO Publications on </a:t>
            </a:r>
            <a:r>
              <a:rPr lang="en-US" dirty="0" err="1"/>
              <a:t>NbS</a:t>
            </a:r>
            <a:r>
              <a:rPr lang="en-US" dirty="0"/>
              <a:t> </a:t>
            </a:r>
            <a:r>
              <a:rPr lang="en-US" sz="2000" dirty="0">
                <a:effectLst/>
                <a:latin typeface="Calibri" panose="020F0502020204030204" pitchFamily="34" charset="0"/>
                <a:ea typeface="Calibri" panose="020F0502020204030204" pitchFamily="34" charset="0"/>
                <a:cs typeface="Calibri" panose="020F0502020204030204" pitchFamily="34" charset="0"/>
              </a:rPr>
              <a:t>The FAO, engaged NBSs </a:t>
            </a:r>
            <a:r>
              <a:rPr lang="en-US" sz="2000" b="1" dirty="0">
                <a:effectLst/>
                <a:highlight>
                  <a:srgbClr val="00FFFF"/>
                </a:highlight>
                <a:latin typeface="Calibri" panose="020F0502020204030204" pitchFamily="34" charset="0"/>
                <a:ea typeface="Calibri" panose="020F0502020204030204" pitchFamily="34" charset="0"/>
                <a:cs typeface="Calibri" panose="020F0502020204030204" pitchFamily="34" charset="0"/>
              </a:rPr>
              <a:t>since 2018</a:t>
            </a:r>
            <a:r>
              <a:rPr lang="en-US" b="1" dirty="0">
                <a:solidFill>
                  <a:srgbClr val="000000"/>
                </a:solidFill>
                <a:highlight>
                  <a:srgbClr val="00FFFF"/>
                </a:highlight>
                <a:latin typeface="Calibri" panose="020F0502020204030204" pitchFamily="34" charset="0"/>
              </a:rPr>
              <a:t/>
            </a:r>
            <a:br>
              <a:rPr lang="en-US" b="1" dirty="0">
                <a:solidFill>
                  <a:srgbClr val="000000"/>
                </a:solidFill>
                <a:highlight>
                  <a:srgbClr val="00FFFF"/>
                </a:highlight>
                <a:latin typeface="Calibri" panose="020F0502020204030204" pitchFamily="34" charset="0"/>
              </a:rPr>
            </a:br>
            <a:endParaRPr lang="en-US" dirty="0"/>
          </a:p>
        </p:txBody>
      </p:sp>
      <p:sp>
        <p:nvSpPr>
          <p:cNvPr id="6" name="Rectangle 1">
            <a:extLst>
              <a:ext uri="{FF2B5EF4-FFF2-40B4-BE49-F238E27FC236}">
                <a16:creationId xmlns:a16="http://schemas.microsoft.com/office/drawing/2014/main" id="{8B29B405-2C13-95D4-399F-5802C3C99F08}"/>
              </a:ext>
            </a:extLst>
          </p:cNvPr>
          <p:cNvSpPr txBox="1">
            <a:spLocks noChangeArrowheads="1"/>
          </p:cNvSpPr>
          <p:nvPr/>
        </p:nvSpPr>
        <p:spPr bwMode="auto">
          <a:xfrm>
            <a:off x="152400" y="-11349"/>
            <a:ext cx="12204522" cy="5201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rtlCol="0" anchor="ctr" anchorCtr="0" compatLnSpc="1">
            <a:prstTxWarp prst="textNoShape">
              <a:avLst/>
            </a:prstTxWarp>
            <a:spAutoFit/>
          </a:bodyPr>
          <a:lstStyle>
            <a:lvl1pPr algn="l" defTabSz="914400" rtl="0" eaLnBrk="0" fontAlgn="base" latinLnBrk="0" hangingPunct="0">
              <a:lnSpc>
                <a:spcPct val="90000"/>
              </a:lnSpc>
              <a:spcBef>
                <a:spcPct val="0"/>
              </a:spcBef>
              <a:spcAft>
                <a:spcPct val="0"/>
              </a:spcAft>
              <a:buNone/>
              <a:tabLst>
                <a:tab pos="0" algn="l"/>
                <a:tab pos="342900" algn="l"/>
              </a:tabLst>
              <a:defRPr sz="2200" b="1" kern="1200">
                <a:solidFill>
                  <a:schemeClr val="tx1"/>
                </a:solidFill>
                <a:latin typeface="Arial" panose="020B0604020202020204" pitchFamily="34" charset="0"/>
                <a:ea typeface="+mj-ea"/>
                <a:cs typeface="+mj-cs"/>
              </a:defRPr>
            </a:lvl1pPr>
            <a:lvl2pPr marL="457200" eaLnBrk="0" fontAlgn="base" hangingPunct="0">
              <a:spcBef>
                <a:spcPct val="0"/>
              </a:spcBef>
              <a:spcAft>
                <a:spcPct val="0"/>
              </a:spcAft>
              <a:tabLst>
                <a:tab pos="0" algn="l"/>
                <a:tab pos="342900"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0" algn="l"/>
                <a:tab pos="342900"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0" algn="l"/>
                <a:tab pos="342900"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0" algn="l"/>
                <a:tab pos="342900"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0" algn="l"/>
                <a:tab pos="342900"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0" algn="l"/>
                <a:tab pos="342900"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0" algn="l"/>
                <a:tab pos="342900"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0" algn="l"/>
                <a:tab pos="342900" algn="l"/>
              </a:tabLst>
              <a:defRPr>
                <a:solidFill>
                  <a:schemeClr val="tx1"/>
                </a:solidFill>
                <a:latin typeface="Arial" panose="020B0604020202020204" pitchFamily="34" charset="0"/>
              </a:defRPr>
            </a:lvl9pPr>
          </a:lstStyle>
          <a:p>
            <a:r>
              <a:rPr lang="en-US" altLang="en-US" sz="3200" i="1" u="sng">
                <a:latin typeface="+mn-lt"/>
                <a:ea typeface="Times New Roman" panose="02020603050405020304" pitchFamily="18" charset="0"/>
                <a:cs typeface="Arial" panose="020B0604020202020204" pitchFamily="34" charset="0"/>
              </a:rPr>
              <a:t>FAO`s Work on NBSs: Examples</a:t>
            </a:r>
            <a:endParaRPr lang="en-US" altLang="en-US" sz="3200" b="0" dirty="0">
              <a:latin typeface="+mn-lt"/>
              <a:cs typeface="Arial" panose="020B0604020202020204" pitchFamily="34" charset="0"/>
            </a:endParaRPr>
          </a:p>
        </p:txBody>
      </p:sp>
      <p:graphicFrame>
        <p:nvGraphicFramePr>
          <p:cNvPr id="7" name="Table 6">
            <a:extLst>
              <a:ext uri="{FF2B5EF4-FFF2-40B4-BE49-F238E27FC236}">
                <a16:creationId xmlns:a16="http://schemas.microsoft.com/office/drawing/2014/main" id="{1078B7B4-5E04-9D55-9824-FBEB083862B1}"/>
              </a:ext>
            </a:extLst>
          </p:cNvPr>
          <p:cNvGraphicFramePr>
            <a:graphicFrameLocks noGrp="1"/>
          </p:cNvGraphicFramePr>
          <p:nvPr>
            <p:extLst>
              <p:ext uri="{D42A27DB-BD31-4B8C-83A1-F6EECF244321}">
                <p14:modId xmlns:p14="http://schemas.microsoft.com/office/powerpoint/2010/main" val="1602038649"/>
              </p:ext>
            </p:extLst>
          </p:nvPr>
        </p:nvGraphicFramePr>
        <p:xfrm>
          <a:off x="-1" y="551101"/>
          <a:ext cx="11520055" cy="490728"/>
        </p:xfrm>
        <a:graphic>
          <a:graphicData uri="http://schemas.openxmlformats.org/drawingml/2006/table">
            <a:tbl>
              <a:tblPr firstRow="1" firstCol="1" lastRow="1" lastCol="1" bandRow="1" bandCol="1">
                <a:tableStyleId>{5C22544A-7EE6-4342-B048-85BDC9FD1C3A}</a:tableStyleId>
              </a:tblPr>
              <a:tblGrid>
                <a:gridCol w="623455">
                  <a:extLst>
                    <a:ext uri="{9D8B030D-6E8A-4147-A177-3AD203B41FA5}">
                      <a16:colId xmlns:a16="http://schemas.microsoft.com/office/drawing/2014/main" val="2393199592"/>
                    </a:ext>
                  </a:extLst>
                </a:gridCol>
                <a:gridCol w="10896600">
                  <a:extLst>
                    <a:ext uri="{9D8B030D-6E8A-4147-A177-3AD203B41FA5}">
                      <a16:colId xmlns:a16="http://schemas.microsoft.com/office/drawing/2014/main" val="4021295996"/>
                    </a:ext>
                  </a:extLst>
                </a:gridCol>
              </a:tblGrid>
              <a:tr h="490728">
                <a:tc>
                  <a:txBody>
                    <a:bodyPr/>
                    <a:lstStyle/>
                    <a:p>
                      <a:pPr marL="63500" marR="0" algn="l">
                        <a:lnSpc>
                          <a:spcPct val="115000"/>
                        </a:lnSpc>
                        <a:spcBef>
                          <a:spcPts val="200"/>
                        </a:spcBef>
                        <a:spcAft>
                          <a:spcPts val="200"/>
                        </a:spcAft>
                      </a:pPr>
                      <a:r>
                        <a:rPr lang="en-US" sz="2800" dirty="0">
                          <a:effectLst/>
                          <a:latin typeface="Arial" panose="020B0604020202020204" pitchFamily="34" charset="0"/>
                          <a:ea typeface="Times New Roman" panose="02020603050405020304" pitchFamily="18" charset="0"/>
                          <a:cs typeface="Arial" panose="020B0604020202020204" pitchFamily="34" charset="0"/>
                        </a:rPr>
                        <a:t>1</a:t>
                      </a:r>
                    </a:p>
                  </a:txBody>
                  <a:tcPr marL="0" marR="0" marT="0" marB="0" anchor="ctr"/>
                </a:tc>
                <a:tc>
                  <a:txBody>
                    <a:bodyPr/>
                    <a:lstStyle/>
                    <a:p>
                      <a:pPr marL="0" marR="0" algn="l">
                        <a:lnSpc>
                          <a:spcPct val="115000"/>
                        </a:lnSpc>
                        <a:spcBef>
                          <a:spcPts val="200"/>
                        </a:spcBef>
                        <a:spcAft>
                          <a:spcPts val="200"/>
                        </a:spcAft>
                      </a:pPr>
                      <a:r>
                        <a:rPr lang="en-US" sz="2800" b="1" kern="1200" dirty="0" err="1">
                          <a:solidFill>
                            <a:schemeClr val="lt1"/>
                          </a:solidFill>
                          <a:effectLst/>
                          <a:latin typeface="Arial" panose="020B0604020202020204" pitchFamily="34" charset="0"/>
                          <a:ea typeface="+mn-ea"/>
                          <a:cs typeface="Arial" panose="020B0604020202020204" pitchFamily="34" charset="0"/>
                        </a:rPr>
                        <a:t>NbS</a:t>
                      </a:r>
                      <a:r>
                        <a:rPr lang="en-US" sz="2800" b="1" kern="1200" dirty="0">
                          <a:solidFill>
                            <a:schemeClr val="lt1"/>
                          </a:solidFill>
                          <a:effectLst/>
                          <a:latin typeface="Arial" panose="020B0604020202020204" pitchFamily="34" charset="0"/>
                          <a:ea typeface="+mn-ea"/>
                          <a:cs typeface="Arial" panose="020B0604020202020204" pitchFamily="34" charset="0"/>
                        </a:rPr>
                        <a:t> in FAO strategic documents and regional initiatives</a:t>
                      </a:r>
                    </a:p>
                  </a:txBody>
                  <a:tcPr marL="0" marR="0" marT="0" marB="0"/>
                </a:tc>
                <a:extLst>
                  <a:ext uri="{0D108BD9-81ED-4DB2-BD59-A6C34878D82A}">
                    <a16:rowId xmlns:a16="http://schemas.microsoft.com/office/drawing/2014/main" val="340643134"/>
                  </a:ext>
                </a:extLst>
              </a:tr>
            </a:tbl>
          </a:graphicData>
        </a:graphic>
      </p:graphicFrame>
    </p:spTree>
    <p:extLst>
      <p:ext uri="{BB962C8B-B14F-4D97-AF65-F5344CB8AC3E}">
        <p14:creationId xmlns:p14="http://schemas.microsoft.com/office/powerpoint/2010/main" val="2745296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8CC0CA-A5C8-33B9-026C-C703247A37E6}"/>
              </a:ext>
            </a:extLst>
          </p:cNvPr>
          <p:cNvPicPr>
            <a:picLocks noChangeAspect="1"/>
          </p:cNvPicPr>
          <p:nvPr/>
        </p:nvPicPr>
        <p:blipFill>
          <a:blip r:embed="rId3"/>
          <a:stretch>
            <a:fillRect/>
          </a:stretch>
        </p:blipFill>
        <p:spPr>
          <a:xfrm>
            <a:off x="1676400" y="457200"/>
            <a:ext cx="9330283" cy="1595438"/>
          </a:xfrm>
          <a:prstGeom prst="rect">
            <a:avLst/>
          </a:prstGeom>
        </p:spPr>
      </p:pic>
      <p:pic>
        <p:nvPicPr>
          <p:cNvPr id="6" name="Picture 5">
            <a:extLst>
              <a:ext uri="{FF2B5EF4-FFF2-40B4-BE49-F238E27FC236}">
                <a16:creationId xmlns:a16="http://schemas.microsoft.com/office/drawing/2014/main" id="{6CD71BD4-E7B6-9D59-856D-5D3C424B6ECA}"/>
              </a:ext>
            </a:extLst>
          </p:cNvPr>
          <p:cNvPicPr>
            <a:picLocks noChangeAspect="1"/>
          </p:cNvPicPr>
          <p:nvPr/>
        </p:nvPicPr>
        <p:blipFill>
          <a:blip r:embed="rId4"/>
          <a:stretch>
            <a:fillRect/>
          </a:stretch>
        </p:blipFill>
        <p:spPr>
          <a:xfrm>
            <a:off x="2514600" y="2052638"/>
            <a:ext cx="6610350" cy="3924300"/>
          </a:xfrm>
          <a:prstGeom prst="rect">
            <a:avLst/>
          </a:prstGeom>
        </p:spPr>
      </p:pic>
    </p:spTree>
    <p:extLst>
      <p:ext uri="{BB962C8B-B14F-4D97-AF65-F5344CB8AC3E}">
        <p14:creationId xmlns:p14="http://schemas.microsoft.com/office/powerpoint/2010/main" val="36922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57210761"/>
              </p:ext>
            </p:extLst>
          </p:nvPr>
        </p:nvGraphicFramePr>
        <p:xfrm>
          <a:off x="76200" y="990600"/>
          <a:ext cx="11520055" cy="449009"/>
        </p:xfrm>
        <a:graphic>
          <a:graphicData uri="http://schemas.openxmlformats.org/drawingml/2006/table">
            <a:tbl>
              <a:tblPr firstRow="1" firstCol="1" lastRow="1" lastCol="1" bandRow="1" bandCol="1">
                <a:tableStyleId>{5C22544A-7EE6-4342-B048-85BDC9FD1C3A}</a:tableStyleId>
              </a:tblPr>
              <a:tblGrid>
                <a:gridCol w="623455">
                  <a:extLst>
                    <a:ext uri="{9D8B030D-6E8A-4147-A177-3AD203B41FA5}">
                      <a16:colId xmlns:a16="http://schemas.microsoft.com/office/drawing/2014/main" val="2393199592"/>
                    </a:ext>
                  </a:extLst>
                </a:gridCol>
                <a:gridCol w="10896600">
                  <a:extLst>
                    <a:ext uri="{9D8B030D-6E8A-4147-A177-3AD203B41FA5}">
                      <a16:colId xmlns:a16="http://schemas.microsoft.com/office/drawing/2014/main" val="4021295996"/>
                    </a:ext>
                  </a:extLst>
                </a:gridCol>
              </a:tblGrid>
              <a:tr h="414528">
                <a:tc>
                  <a:txBody>
                    <a:bodyPr/>
                    <a:lstStyle/>
                    <a:p>
                      <a:pPr marL="63500" marR="0" algn="l">
                        <a:lnSpc>
                          <a:spcPct val="115000"/>
                        </a:lnSpc>
                        <a:spcBef>
                          <a:spcPts val="200"/>
                        </a:spcBef>
                        <a:spcAft>
                          <a:spcPts val="200"/>
                        </a:spcAft>
                      </a:pP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marR="0" algn="l">
                        <a:lnSpc>
                          <a:spcPct val="115000"/>
                        </a:lnSpc>
                        <a:spcBef>
                          <a:spcPts val="200"/>
                        </a:spcBef>
                        <a:spcAft>
                          <a:spcPts val="200"/>
                        </a:spcAft>
                      </a:pPr>
                      <a:r>
                        <a:rPr lang="en-US" sz="2800" dirty="0">
                          <a:effectLst/>
                          <a:latin typeface="Arial" panose="020B0604020202020204" pitchFamily="34" charset="0"/>
                          <a:cs typeface="Arial" panose="020B0604020202020204" pitchFamily="34" charset="0"/>
                        </a:rPr>
                        <a:t>Application of </a:t>
                      </a:r>
                      <a:r>
                        <a:rPr lang="en-US" sz="2800" dirty="0" err="1">
                          <a:effectLst/>
                          <a:latin typeface="Arial" panose="020B0604020202020204" pitchFamily="34" charset="0"/>
                          <a:cs typeface="Arial" panose="020B0604020202020204" pitchFamily="34" charset="0"/>
                        </a:rPr>
                        <a:t>NbS</a:t>
                      </a:r>
                      <a:r>
                        <a:rPr lang="en-US" sz="2800" dirty="0">
                          <a:effectLst/>
                          <a:latin typeface="Arial" panose="020B0604020202020204" pitchFamily="34" charset="0"/>
                          <a:cs typeface="Arial" panose="020B0604020202020204" pitchFamily="34" charset="0"/>
                        </a:rPr>
                        <a:t> in the field  </a:t>
                      </a:r>
                      <a:endParaRPr lang="en-US" sz="2800" u="sng"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340643134"/>
                  </a:ext>
                </a:extLst>
              </a:tr>
            </a:tbl>
          </a:graphicData>
        </a:graphic>
      </p:graphicFrame>
      <p:sp>
        <p:nvSpPr>
          <p:cNvPr id="5" name="Rectangle 1"/>
          <p:cNvSpPr>
            <a:spLocks noGrp="1" noChangeArrowheads="1"/>
          </p:cNvSpPr>
          <p:nvPr>
            <p:ph type="body" sz="quarter" idx="12"/>
          </p:nvPr>
        </p:nvSpPr>
        <p:spPr bwMode="auto">
          <a:xfrm>
            <a:off x="0" y="476674"/>
            <a:ext cx="12192000" cy="40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ctr" anchorCtr="0" compatLnSpc="1">
            <a:prstTxWarp prst="textNoShape">
              <a:avLst/>
            </a:prstTxWarp>
            <a:spAutoFit/>
          </a:bodyPr>
          <a:lstStyle>
            <a:lvl1pPr eaLnBrk="0" fontAlgn="base" hangingPunct="0">
              <a:spcBef>
                <a:spcPct val="0"/>
              </a:spcBef>
              <a:spcAft>
                <a:spcPct val="0"/>
              </a:spcAft>
              <a:tabLst>
                <a:tab pos="0" algn="l"/>
                <a:tab pos="342900"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0" algn="l"/>
                <a:tab pos="342900"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0" algn="l"/>
                <a:tab pos="342900"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0" algn="l"/>
                <a:tab pos="342900"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0" algn="l"/>
                <a:tab pos="342900"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0" algn="l"/>
                <a:tab pos="342900"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0" algn="l"/>
                <a:tab pos="342900"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0" algn="l"/>
                <a:tab pos="342900"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0" algn="l"/>
                <a:tab pos="342900" algn="l"/>
              </a:tabLst>
              <a:defRPr>
                <a:solidFill>
                  <a:schemeClr val="tx1"/>
                </a:solidFill>
                <a:latin typeface="Arial" panose="020B0604020202020204" pitchFamily="34" charset="0"/>
              </a:defRPr>
            </a:lvl9pPr>
          </a:lstStyle>
          <a:p>
            <a:pPr lvl="0" algn="l" defTabSz="914400"/>
            <a:r>
              <a:rPr lang="en-US" altLang="en-US" sz="3200" b="1" i="1" u="sng" dirty="0">
                <a:latin typeface="+mn-lt"/>
                <a:ea typeface="Times New Roman" panose="02020603050405020304" pitchFamily="18" charset="0"/>
                <a:cs typeface="Arial" panose="020B0604020202020204" pitchFamily="34" charset="0"/>
              </a:rPr>
              <a:t>FAO`s Work on NBSs: Examples</a:t>
            </a:r>
            <a:endParaRPr kumimoji="0" lang="en-US" altLang="en-US" sz="3200" b="0" i="0" u="none" strike="noStrike" cap="none" normalizeH="0" baseline="0" dirty="0">
              <a:ln>
                <a:noFill/>
              </a:ln>
              <a:solidFill>
                <a:schemeClr val="tx1"/>
              </a:solidFill>
              <a:effectLst/>
              <a:latin typeface="+mn-lt"/>
              <a:cs typeface="Arial" panose="020B0604020202020204" pitchFamily="34" charset="0"/>
            </a:endParaRPr>
          </a:p>
        </p:txBody>
      </p:sp>
      <p:sp>
        <p:nvSpPr>
          <p:cNvPr id="6" name="Rectangle 5"/>
          <p:cNvSpPr/>
          <p:nvPr/>
        </p:nvSpPr>
        <p:spPr>
          <a:xfrm>
            <a:off x="147320" y="1541160"/>
            <a:ext cx="11734800" cy="1200329"/>
          </a:xfrm>
          <a:prstGeom prst="rect">
            <a:avLst/>
          </a:prstGeom>
        </p:spPr>
        <p:txBody>
          <a:bodyPr wrap="square">
            <a:spAutoFit/>
          </a:bodyPr>
          <a:lstStyle/>
          <a:p>
            <a:r>
              <a:rPr lang="en-US" dirty="0">
                <a:solidFill>
                  <a:srgbClr val="000000"/>
                </a:solidFill>
                <a:latin typeface="Calibri" panose="020F0502020204030204" pitchFamily="34" charset="0"/>
              </a:rPr>
              <a:t>FAO has also applied </a:t>
            </a:r>
            <a:r>
              <a:rPr lang="en-US" dirty="0" err="1">
                <a:solidFill>
                  <a:srgbClr val="000000"/>
                </a:solidFill>
                <a:latin typeface="Calibri" panose="020F0502020204030204" pitchFamily="34" charset="0"/>
              </a:rPr>
              <a:t>NbS</a:t>
            </a:r>
            <a:r>
              <a:rPr lang="en-US" dirty="0">
                <a:solidFill>
                  <a:srgbClr val="000000"/>
                </a:solidFill>
                <a:latin typeface="Calibri" panose="020F0502020204030204" pitchFamily="34" charset="0"/>
              </a:rPr>
              <a:t> practices throughout its field activities. </a:t>
            </a:r>
          </a:p>
          <a:p>
            <a:r>
              <a:rPr lang="en-US" dirty="0">
                <a:solidFill>
                  <a:srgbClr val="000000"/>
                </a:solidFill>
                <a:latin typeface="Calibri" panose="020F0502020204030204" pitchFamily="34" charset="0"/>
              </a:rPr>
              <a:t>For example, in 2020 </a:t>
            </a:r>
            <a:r>
              <a:rPr lang="en-US" dirty="0">
                <a:solidFill>
                  <a:srgbClr val="000000"/>
                </a:solidFill>
                <a:highlight>
                  <a:srgbClr val="00FFFF"/>
                </a:highlight>
                <a:latin typeface="Calibri" panose="020F0502020204030204" pitchFamily="34" charset="0"/>
              </a:rPr>
              <a:t>1.4 million farmers </a:t>
            </a:r>
            <a:r>
              <a:rPr lang="en-US" dirty="0">
                <a:solidFill>
                  <a:srgbClr val="000000"/>
                </a:solidFill>
                <a:latin typeface="Calibri" panose="020F0502020204030204" pitchFamily="34" charset="0"/>
              </a:rPr>
              <a:t>in Africa were trained on nature-based solutions for Fall Army Worm management. </a:t>
            </a:r>
            <a:endParaRPr lang="en-US" dirty="0"/>
          </a:p>
        </p:txBody>
      </p:sp>
      <p:sp>
        <p:nvSpPr>
          <p:cNvPr id="13" name="TextBox 12">
            <a:extLst>
              <a:ext uri="{FF2B5EF4-FFF2-40B4-BE49-F238E27FC236}">
                <a16:creationId xmlns:a16="http://schemas.microsoft.com/office/drawing/2014/main" id="{BC5B8003-2F05-2059-4CA0-D2EF8B79CB8C}"/>
              </a:ext>
            </a:extLst>
          </p:cNvPr>
          <p:cNvSpPr txBox="1"/>
          <p:nvPr/>
        </p:nvSpPr>
        <p:spPr>
          <a:xfrm>
            <a:off x="32426" y="6367152"/>
            <a:ext cx="6225702" cy="276999"/>
          </a:xfrm>
          <a:prstGeom prst="rect">
            <a:avLst/>
          </a:prstGeom>
          <a:noFill/>
        </p:spPr>
        <p:txBody>
          <a:bodyPr wrap="square">
            <a:spAutoFit/>
          </a:bodyPr>
          <a:lstStyle/>
          <a:p>
            <a:r>
              <a:rPr lang="en-US" sz="1200" b="1" u="sng" dirty="0">
                <a:solidFill>
                  <a:schemeClr val="accent1">
                    <a:lumMod val="50000"/>
                  </a:schemeClr>
                </a:solidFill>
              </a:rPr>
              <a:t>https://www.fao.org/3/cb8910en/cb8910en.pdf</a:t>
            </a:r>
          </a:p>
        </p:txBody>
      </p:sp>
      <p:pic>
        <p:nvPicPr>
          <p:cNvPr id="15" name="Picture 14">
            <a:extLst>
              <a:ext uri="{FF2B5EF4-FFF2-40B4-BE49-F238E27FC236}">
                <a16:creationId xmlns:a16="http://schemas.microsoft.com/office/drawing/2014/main" id="{8DB2E621-7B21-5124-0153-49D411542C9B}"/>
              </a:ext>
            </a:extLst>
          </p:cNvPr>
          <p:cNvPicPr>
            <a:picLocks noChangeAspect="1"/>
          </p:cNvPicPr>
          <p:nvPr/>
        </p:nvPicPr>
        <p:blipFill>
          <a:blip r:embed="rId3"/>
          <a:stretch>
            <a:fillRect/>
          </a:stretch>
        </p:blipFill>
        <p:spPr>
          <a:xfrm>
            <a:off x="533400" y="2847904"/>
            <a:ext cx="8915400" cy="3379317"/>
          </a:xfrm>
          <a:prstGeom prst="rect">
            <a:avLst/>
          </a:prstGeom>
        </p:spPr>
      </p:pic>
    </p:spTree>
    <p:extLst>
      <p:ext uri="{BB962C8B-B14F-4D97-AF65-F5344CB8AC3E}">
        <p14:creationId xmlns:p14="http://schemas.microsoft.com/office/powerpoint/2010/main" val="33034434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Grp="1" noChangeArrowheads="1"/>
          </p:cNvSpPr>
          <p:nvPr>
            <p:ph type="body" sz="quarter" idx="12"/>
          </p:nvPr>
        </p:nvSpPr>
        <p:spPr bwMode="auto">
          <a:xfrm>
            <a:off x="0" y="476674"/>
            <a:ext cx="12192000" cy="40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ctr" anchorCtr="0" compatLnSpc="1">
            <a:prstTxWarp prst="textNoShape">
              <a:avLst/>
            </a:prstTxWarp>
            <a:spAutoFit/>
          </a:bodyPr>
          <a:lstStyle>
            <a:lvl1pPr eaLnBrk="0" fontAlgn="base" hangingPunct="0">
              <a:spcBef>
                <a:spcPct val="0"/>
              </a:spcBef>
              <a:spcAft>
                <a:spcPct val="0"/>
              </a:spcAft>
              <a:tabLst>
                <a:tab pos="0" algn="l"/>
                <a:tab pos="342900"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0" algn="l"/>
                <a:tab pos="342900"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0" algn="l"/>
                <a:tab pos="342900"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0" algn="l"/>
                <a:tab pos="342900"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0" algn="l"/>
                <a:tab pos="342900"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0" algn="l"/>
                <a:tab pos="342900"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0" algn="l"/>
                <a:tab pos="342900"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0" algn="l"/>
                <a:tab pos="342900"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0" algn="l"/>
                <a:tab pos="342900" algn="l"/>
              </a:tabLst>
              <a:defRPr>
                <a:solidFill>
                  <a:schemeClr val="tx1"/>
                </a:solidFill>
                <a:latin typeface="Arial" panose="020B0604020202020204" pitchFamily="34" charset="0"/>
              </a:defRPr>
            </a:lvl9pPr>
          </a:lstStyle>
          <a:p>
            <a:pPr lvl="0" algn="l" defTabSz="914400"/>
            <a:r>
              <a:rPr lang="en-US" altLang="en-US" sz="3200" b="1" i="1" u="sng" dirty="0">
                <a:latin typeface="+mn-lt"/>
                <a:ea typeface="Times New Roman" panose="02020603050405020304" pitchFamily="18" charset="0"/>
                <a:cs typeface="Arial" panose="020B0604020202020204" pitchFamily="34" charset="0"/>
              </a:rPr>
              <a:t>FAO`s Work on NBSs: Examples</a:t>
            </a:r>
            <a:endParaRPr kumimoji="0" lang="en-US" altLang="en-US" sz="3200" b="0" i="0" u="none" strike="noStrike" cap="none" normalizeH="0" baseline="0" dirty="0">
              <a:ln>
                <a:noFill/>
              </a:ln>
              <a:solidFill>
                <a:schemeClr val="tx1"/>
              </a:solidFill>
              <a:effectLst/>
              <a:latin typeface="+mn-lt"/>
              <a:cs typeface="Arial" panose="020B0604020202020204" pitchFamily="34" charset="0"/>
            </a:endParaRPr>
          </a:p>
        </p:txBody>
      </p:sp>
      <p:pic>
        <p:nvPicPr>
          <p:cNvPr id="2" name="Picture 1">
            <a:extLst>
              <a:ext uri="{FF2B5EF4-FFF2-40B4-BE49-F238E27FC236}">
                <a16:creationId xmlns:a16="http://schemas.microsoft.com/office/drawing/2014/main" id="{267EF978-E7E7-7A97-A544-FB19BC10F630}"/>
              </a:ext>
            </a:extLst>
          </p:cNvPr>
          <p:cNvPicPr>
            <a:picLocks noChangeAspect="1"/>
          </p:cNvPicPr>
          <p:nvPr/>
        </p:nvPicPr>
        <p:blipFill>
          <a:blip r:embed="rId3"/>
          <a:stretch>
            <a:fillRect/>
          </a:stretch>
        </p:blipFill>
        <p:spPr>
          <a:xfrm>
            <a:off x="8229600" y="476674"/>
            <a:ext cx="3886200" cy="1190625"/>
          </a:xfrm>
          <a:prstGeom prst="rect">
            <a:avLst/>
          </a:prstGeom>
        </p:spPr>
      </p:pic>
      <p:sp>
        <p:nvSpPr>
          <p:cNvPr id="8" name="TextBox 7">
            <a:extLst>
              <a:ext uri="{FF2B5EF4-FFF2-40B4-BE49-F238E27FC236}">
                <a16:creationId xmlns:a16="http://schemas.microsoft.com/office/drawing/2014/main" id="{873AF160-A16D-66E9-EE02-0AD7024C9692}"/>
              </a:ext>
            </a:extLst>
          </p:cNvPr>
          <p:cNvSpPr txBox="1"/>
          <p:nvPr/>
        </p:nvSpPr>
        <p:spPr>
          <a:xfrm>
            <a:off x="30804" y="1039511"/>
            <a:ext cx="1569396" cy="461665"/>
          </a:xfrm>
          <a:prstGeom prst="rect">
            <a:avLst/>
          </a:prstGeom>
          <a:noFill/>
        </p:spPr>
        <p:txBody>
          <a:bodyPr wrap="square">
            <a:spAutoFit/>
          </a:bodyPr>
          <a:lstStyle/>
          <a:p>
            <a:pPr algn="l"/>
            <a:r>
              <a:rPr lang="en-US" b="1" i="0" u="sng" dirty="0">
                <a:effectLst/>
                <a:latin typeface="Nunito" pitchFamily="2" charset="0"/>
              </a:rPr>
              <a:t>Activities</a:t>
            </a:r>
          </a:p>
        </p:txBody>
      </p:sp>
      <p:sp>
        <p:nvSpPr>
          <p:cNvPr id="10" name="TextBox 9">
            <a:extLst>
              <a:ext uri="{FF2B5EF4-FFF2-40B4-BE49-F238E27FC236}">
                <a16:creationId xmlns:a16="http://schemas.microsoft.com/office/drawing/2014/main" id="{450D8789-964A-1AF2-E077-63894D3C5E18}"/>
              </a:ext>
            </a:extLst>
          </p:cNvPr>
          <p:cNvSpPr txBox="1"/>
          <p:nvPr/>
        </p:nvSpPr>
        <p:spPr>
          <a:xfrm>
            <a:off x="61609" y="6396532"/>
            <a:ext cx="6225702" cy="276999"/>
          </a:xfrm>
          <a:prstGeom prst="rect">
            <a:avLst/>
          </a:prstGeom>
          <a:noFill/>
        </p:spPr>
        <p:txBody>
          <a:bodyPr wrap="square">
            <a:spAutoFit/>
          </a:bodyPr>
          <a:lstStyle/>
          <a:p>
            <a:r>
              <a:rPr lang="en-US" sz="1200" dirty="0">
                <a:hlinkClick r:id="rId4"/>
              </a:rPr>
              <a:t>Activities — Conexus (conexusnbs.com)</a:t>
            </a:r>
            <a:r>
              <a:rPr lang="en-US" sz="1200" dirty="0"/>
              <a:t>  </a:t>
            </a:r>
          </a:p>
        </p:txBody>
      </p:sp>
      <p:pic>
        <p:nvPicPr>
          <p:cNvPr id="12" name="Picture 11">
            <a:extLst>
              <a:ext uri="{FF2B5EF4-FFF2-40B4-BE49-F238E27FC236}">
                <a16:creationId xmlns:a16="http://schemas.microsoft.com/office/drawing/2014/main" id="{13935BD2-1110-4B06-94C4-3093DE4FB0DC}"/>
              </a:ext>
            </a:extLst>
          </p:cNvPr>
          <p:cNvPicPr>
            <a:picLocks noChangeAspect="1"/>
          </p:cNvPicPr>
          <p:nvPr/>
        </p:nvPicPr>
        <p:blipFill>
          <a:blip r:embed="rId5"/>
          <a:stretch>
            <a:fillRect/>
          </a:stretch>
        </p:blipFill>
        <p:spPr>
          <a:xfrm>
            <a:off x="152400" y="1472970"/>
            <a:ext cx="5191125" cy="4295775"/>
          </a:xfrm>
          <a:prstGeom prst="rect">
            <a:avLst/>
          </a:prstGeom>
        </p:spPr>
      </p:pic>
      <p:pic>
        <p:nvPicPr>
          <p:cNvPr id="16" name="Picture 15">
            <a:extLst>
              <a:ext uri="{FF2B5EF4-FFF2-40B4-BE49-F238E27FC236}">
                <a16:creationId xmlns:a16="http://schemas.microsoft.com/office/drawing/2014/main" id="{53B3E915-7A85-895B-9DC6-6A93B3709863}"/>
              </a:ext>
            </a:extLst>
          </p:cNvPr>
          <p:cNvPicPr>
            <a:picLocks noChangeAspect="1"/>
          </p:cNvPicPr>
          <p:nvPr/>
        </p:nvPicPr>
        <p:blipFill>
          <a:blip r:embed="rId6"/>
          <a:stretch>
            <a:fillRect/>
          </a:stretch>
        </p:blipFill>
        <p:spPr>
          <a:xfrm>
            <a:off x="1711259" y="1858116"/>
            <a:ext cx="5133975" cy="4181475"/>
          </a:xfrm>
          <a:prstGeom prst="rect">
            <a:avLst/>
          </a:prstGeom>
        </p:spPr>
      </p:pic>
      <p:pic>
        <p:nvPicPr>
          <p:cNvPr id="18" name="Picture 17">
            <a:extLst>
              <a:ext uri="{FF2B5EF4-FFF2-40B4-BE49-F238E27FC236}">
                <a16:creationId xmlns:a16="http://schemas.microsoft.com/office/drawing/2014/main" id="{0450480C-0694-F421-6C5A-410CDBAB562E}"/>
              </a:ext>
            </a:extLst>
          </p:cNvPr>
          <p:cNvPicPr>
            <a:picLocks noChangeAspect="1"/>
          </p:cNvPicPr>
          <p:nvPr/>
        </p:nvPicPr>
        <p:blipFill>
          <a:blip r:embed="rId7"/>
          <a:stretch>
            <a:fillRect/>
          </a:stretch>
        </p:blipFill>
        <p:spPr>
          <a:xfrm>
            <a:off x="3733800" y="2018680"/>
            <a:ext cx="5191125" cy="4238625"/>
          </a:xfrm>
          <a:prstGeom prst="rect">
            <a:avLst/>
          </a:prstGeom>
        </p:spPr>
      </p:pic>
      <p:pic>
        <p:nvPicPr>
          <p:cNvPr id="20" name="Picture 19">
            <a:extLst>
              <a:ext uri="{FF2B5EF4-FFF2-40B4-BE49-F238E27FC236}">
                <a16:creationId xmlns:a16="http://schemas.microsoft.com/office/drawing/2014/main" id="{AB60D704-0E09-34A0-B45A-B3A2B4C7CA2D}"/>
              </a:ext>
            </a:extLst>
          </p:cNvPr>
          <p:cNvPicPr>
            <a:picLocks noChangeAspect="1"/>
          </p:cNvPicPr>
          <p:nvPr/>
        </p:nvPicPr>
        <p:blipFill>
          <a:blip r:embed="rId8"/>
          <a:stretch>
            <a:fillRect/>
          </a:stretch>
        </p:blipFill>
        <p:spPr>
          <a:xfrm>
            <a:off x="6019800" y="2227103"/>
            <a:ext cx="5200650" cy="4229100"/>
          </a:xfrm>
          <a:prstGeom prst="rect">
            <a:avLst/>
          </a:prstGeom>
        </p:spPr>
      </p:pic>
    </p:spTree>
    <p:extLst>
      <p:ext uri="{BB962C8B-B14F-4D97-AF65-F5344CB8AC3E}">
        <p14:creationId xmlns:p14="http://schemas.microsoft.com/office/powerpoint/2010/main" val="28770765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9F0F4D-02A5-250B-D515-80F2A413E1F1}"/>
              </a:ext>
            </a:extLst>
          </p:cNvPr>
          <p:cNvPicPr>
            <a:picLocks noChangeAspect="1"/>
          </p:cNvPicPr>
          <p:nvPr/>
        </p:nvPicPr>
        <p:blipFill rotWithShape="1">
          <a:blip r:embed="rId3"/>
          <a:srcRect t="24762" b="10396"/>
          <a:stretch/>
        </p:blipFill>
        <p:spPr>
          <a:xfrm>
            <a:off x="24319" y="1210586"/>
            <a:ext cx="10034081" cy="5644171"/>
          </a:xfrm>
          <a:prstGeom prst="rect">
            <a:avLst/>
          </a:prstGeom>
          <a:noFill/>
        </p:spPr>
      </p:pic>
      <p:pic>
        <p:nvPicPr>
          <p:cNvPr id="5" name="Picture 4">
            <a:extLst>
              <a:ext uri="{FF2B5EF4-FFF2-40B4-BE49-F238E27FC236}">
                <a16:creationId xmlns:a16="http://schemas.microsoft.com/office/drawing/2014/main" id="{716B0BB9-37FD-6A6A-9E1E-16B3A043A3C3}"/>
              </a:ext>
            </a:extLst>
          </p:cNvPr>
          <p:cNvPicPr>
            <a:picLocks noChangeAspect="1"/>
          </p:cNvPicPr>
          <p:nvPr/>
        </p:nvPicPr>
        <p:blipFill>
          <a:blip r:embed="rId4"/>
          <a:stretch>
            <a:fillRect/>
          </a:stretch>
        </p:blipFill>
        <p:spPr>
          <a:xfrm>
            <a:off x="24319" y="875742"/>
            <a:ext cx="4446438" cy="620949"/>
          </a:xfrm>
          <a:prstGeom prst="rect">
            <a:avLst/>
          </a:prstGeom>
        </p:spPr>
      </p:pic>
      <p:pic>
        <p:nvPicPr>
          <p:cNvPr id="7" name="Picture 6">
            <a:extLst>
              <a:ext uri="{FF2B5EF4-FFF2-40B4-BE49-F238E27FC236}">
                <a16:creationId xmlns:a16="http://schemas.microsoft.com/office/drawing/2014/main" id="{C4BECD00-AE4E-0C73-CFE2-6D20DBECEE9E}"/>
              </a:ext>
            </a:extLst>
          </p:cNvPr>
          <p:cNvPicPr>
            <a:picLocks noChangeAspect="1"/>
          </p:cNvPicPr>
          <p:nvPr/>
        </p:nvPicPr>
        <p:blipFill>
          <a:blip r:embed="rId5"/>
          <a:stretch>
            <a:fillRect/>
          </a:stretch>
        </p:blipFill>
        <p:spPr>
          <a:xfrm>
            <a:off x="8382000" y="420011"/>
            <a:ext cx="3514725" cy="1581150"/>
          </a:xfrm>
          <a:prstGeom prst="rect">
            <a:avLst/>
          </a:prstGeom>
        </p:spPr>
      </p:pic>
      <p:pic>
        <p:nvPicPr>
          <p:cNvPr id="9" name="Picture 8">
            <a:extLst>
              <a:ext uri="{FF2B5EF4-FFF2-40B4-BE49-F238E27FC236}">
                <a16:creationId xmlns:a16="http://schemas.microsoft.com/office/drawing/2014/main" id="{88D91B4A-B25E-6658-88A9-B1EF65AEBDDB}"/>
              </a:ext>
            </a:extLst>
          </p:cNvPr>
          <p:cNvPicPr>
            <a:picLocks noChangeAspect="1"/>
          </p:cNvPicPr>
          <p:nvPr/>
        </p:nvPicPr>
        <p:blipFill>
          <a:blip r:embed="rId6"/>
          <a:stretch>
            <a:fillRect/>
          </a:stretch>
        </p:blipFill>
        <p:spPr>
          <a:xfrm>
            <a:off x="8382000" y="2122098"/>
            <a:ext cx="3600450" cy="1562100"/>
          </a:xfrm>
          <a:prstGeom prst="rect">
            <a:avLst/>
          </a:prstGeom>
        </p:spPr>
      </p:pic>
    </p:spTree>
    <p:extLst>
      <p:ext uri="{BB962C8B-B14F-4D97-AF65-F5344CB8AC3E}">
        <p14:creationId xmlns:p14="http://schemas.microsoft.com/office/powerpoint/2010/main" val="2118307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E7A896-A3AC-2EDC-29B3-E8261DF1FD94}"/>
              </a:ext>
            </a:extLst>
          </p:cNvPr>
          <p:cNvPicPr>
            <a:picLocks noChangeAspect="1"/>
          </p:cNvPicPr>
          <p:nvPr/>
        </p:nvPicPr>
        <p:blipFill>
          <a:blip r:embed="rId3"/>
          <a:stretch>
            <a:fillRect/>
          </a:stretch>
        </p:blipFill>
        <p:spPr>
          <a:xfrm>
            <a:off x="152400" y="115166"/>
            <a:ext cx="7239000" cy="1371600"/>
          </a:xfrm>
          <a:prstGeom prst="rect">
            <a:avLst/>
          </a:prstGeom>
        </p:spPr>
      </p:pic>
      <p:pic>
        <p:nvPicPr>
          <p:cNvPr id="5" name="Picture 4">
            <a:extLst>
              <a:ext uri="{FF2B5EF4-FFF2-40B4-BE49-F238E27FC236}">
                <a16:creationId xmlns:a16="http://schemas.microsoft.com/office/drawing/2014/main" id="{AA5D2D1F-5A45-3787-3AD9-8B3A532513D7}"/>
              </a:ext>
            </a:extLst>
          </p:cNvPr>
          <p:cNvPicPr>
            <a:picLocks noChangeAspect="1"/>
          </p:cNvPicPr>
          <p:nvPr/>
        </p:nvPicPr>
        <p:blipFill>
          <a:blip r:embed="rId4"/>
          <a:stretch>
            <a:fillRect/>
          </a:stretch>
        </p:blipFill>
        <p:spPr>
          <a:xfrm>
            <a:off x="173182" y="1219200"/>
            <a:ext cx="8361218" cy="5381625"/>
          </a:xfrm>
          <a:prstGeom prst="rect">
            <a:avLst/>
          </a:prstGeom>
        </p:spPr>
      </p:pic>
      <p:pic>
        <p:nvPicPr>
          <p:cNvPr id="7" name="Picture 6">
            <a:extLst>
              <a:ext uri="{FF2B5EF4-FFF2-40B4-BE49-F238E27FC236}">
                <a16:creationId xmlns:a16="http://schemas.microsoft.com/office/drawing/2014/main" id="{5400499C-BABA-160C-DCFB-18B28FC9A83A}"/>
              </a:ext>
            </a:extLst>
          </p:cNvPr>
          <p:cNvPicPr>
            <a:picLocks noChangeAspect="1"/>
          </p:cNvPicPr>
          <p:nvPr/>
        </p:nvPicPr>
        <p:blipFill>
          <a:blip r:embed="rId5"/>
          <a:stretch>
            <a:fillRect/>
          </a:stretch>
        </p:blipFill>
        <p:spPr>
          <a:xfrm>
            <a:off x="8305800" y="835013"/>
            <a:ext cx="3600450" cy="1590675"/>
          </a:xfrm>
          <a:prstGeom prst="rect">
            <a:avLst/>
          </a:prstGeom>
        </p:spPr>
      </p:pic>
      <p:pic>
        <p:nvPicPr>
          <p:cNvPr id="9" name="Picture 8">
            <a:extLst>
              <a:ext uri="{FF2B5EF4-FFF2-40B4-BE49-F238E27FC236}">
                <a16:creationId xmlns:a16="http://schemas.microsoft.com/office/drawing/2014/main" id="{AE30E0AB-6B1B-8010-F03D-F3EEA781B7D7}"/>
              </a:ext>
            </a:extLst>
          </p:cNvPr>
          <p:cNvPicPr>
            <a:picLocks noChangeAspect="1"/>
          </p:cNvPicPr>
          <p:nvPr/>
        </p:nvPicPr>
        <p:blipFill>
          <a:blip r:embed="rId6"/>
          <a:stretch>
            <a:fillRect/>
          </a:stretch>
        </p:blipFill>
        <p:spPr>
          <a:xfrm>
            <a:off x="8326877" y="2637992"/>
            <a:ext cx="3600450" cy="1582016"/>
          </a:xfrm>
          <a:prstGeom prst="rect">
            <a:avLst/>
          </a:prstGeom>
        </p:spPr>
      </p:pic>
    </p:spTree>
    <p:extLst>
      <p:ext uri="{BB962C8B-B14F-4D97-AF65-F5344CB8AC3E}">
        <p14:creationId xmlns:p14="http://schemas.microsoft.com/office/powerpoint/2010/main" val="3767073205"/>
      </p:ext>
    </p:extLst>
  </p:cSld>
  <p:clrMapOvr>
    <a:masterClrMapping/>
  </p:clrMapOvr>
</p:sld>
</file>

<file path=ppt/theme/theme1.xml><?xml version="1.0" encoding="utf-8"?>
<a:theme xmlns:a="http://schemas.openxmlformats.org/drawingml/2006/main" name="COVER - Option 1">
  <a:themeElements>
    <a:clrScheme name="FAO 1">
      <a:dk1>
        <a:srgbClr val="000000"/>
      </a:dk1>
      <a:lt1>
        <a:srgbClr val="FFFFFF"/>
      </a:lt1>
      <a:dk2>
        <a:srgbClr val="44546A"/>
      </a:dk2>
      <a:lt2>
        <a:srgbClr val="E7E6E6"/>
      </a:lt2>
      <a:accent1>
        <a:srgbClr val="5791C8"/>
      </a:accent1>
      <a:accent2>
        <a:srgbClr val="1A648C"/>
      </a:accent2>
      <a:accent3>
        <a:srgbClr val="508931"/>
      </a:accent3>
      <a:accent4>
        <a:srgbClr val="EF781F"/>
      </a:accent4>
      <a:accent5>
        <a:srgbClr val="AB957B"/>
      </a:accent5>
      <a:accent6>
        <a:srgbClr val="A81E3B"/>
      </a:accent6>
      <a:hlink>
        <a:srgbClr val="5791C8"/>
      </a:hlink>
      <a:folHlink>
        <a:srgbClr val="79797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2BDCB31E-F2BF-40FB-9267-3F301FB52493}" vid="{CC170C08-1FE1-4F64-B2E4-89C39DF07A13}"/>
    </a:ext>
  </a:extLst>
</a:theme>
</file>

<file path=ppt/theme/theme2.xml><?xml version="1.0" encoding="utf-8"?>
<a:theme xmlns:a="http://schemas.openxmlformats.org/drawingml/2006/main" name="COVER - Option 2">
  <a:themeElements>
    <a:clrScheme name="FAO 1">
      <a:dk1>
        <a:srgbClr val="000000"/>
      </a:dk1>
      <a:lt1>
        <a:srgbClr val="FFFFFF"/>
      </a:lt1>
      <a:dk2>
        <a:srgbClr val="44546A"/>
      </a:dk2>
      <a:lt2>
        <a:srgbClr val="E7E6E6"/>
      </a:lt2>
      <a:accent1>
        <a:srgbClr val="5791C8"/>
      </a:accent1>
      <a:accent2>
        <a:srgbClr val="1A648C"/>
      </a:accent2>
      <a:accent3>
        <a:srgbClr val="508931"/>
      </a:accent3>
      <a:accent4>
        <a:srgbClr val="EF781F"/>
      </a:accent4>
      <a:accent5>
        <a:srgbClr val="AB957B"/>
      </a:accent5>
      <a:accent6>
        <a:srgbClr val="A81E3B"/>
      </a:accent6>
      <a:hlink>
        <a:srgbClr val="5791C8"/>
      </a:hlink>
      <a:folHlink>
        <a:srgbClr val="79797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2BDCB31E-F2BF-40FB-9267-3F301FB52493}" vid="{D6E01AE0-841B-40CB-988D-9DE687603042}"/>
    </a:ext>
  </a:extLst>
</a:theme>
</file>

<file path=ppt/theme/theme3.xml><?xml version="1.0" encoding="utf-8"?>
<a:theme xmlns:a="http://schemas.openxmlformats.org/drawingml/2006/main" name="COVER - Option 3">
  <a:themeElements>
    <a:clrScheme name="FAO 1">
      <a:dk1>
        <a:srgbClr val="000000"/>
      </a:dk1>
      <a:lt1>
        <a:srgbClr val="FFFFFF"/>
      </a:lt1>
      <a:dk2>
        <a:srgbClr val="44546A"/>
      </a:dk2>
      <a:lt2>
        <a:srgbClr val="E7E6E6"/>
      </a:lt2>
      <a:accent1>
        <a:srgbClr val="5791C8"/>
      </a:accent1>
      <a:accent2>
        <a:srgbClr val="1A648C"/>
      </a:accent2>
      <a:accent3>
        <a:srgbClr val="508931"/>
      </a:accent3>
      <a:accent4>
        <a:srgbClr val="EF781F"/>
      </a:accent4>
      <a:accent5>
        <a:srgbClr val="AB957B"/>
      </a:accent5>
      <a:accent6>
        <a:srgbClr val="A81E3B"/>
      </a:accent6>
      <a:hlink>
        <a:srgbClr val="5791C8"/>
      </a:hlink>
      <a:folHlink>
        <a:srgbClr val="79797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2BDCB31E-F2BF-40FB-9267-3F301FB52493}" vid="{DF36E87A-1689-4BA3-899D-8550E3E1A26A}"/>
    </a:ext>
  </a:extLst>
</a:theme>
</file>

<file path=ppt/theme/theme4.xml><?xml version="1.0" encoding="utf-8"?>
<a:theme xmlns:a="http://schemas.openxmlformats.org/drawingml/2006/main" name="Main screen">
  <a:themeElements>
    <a:clrScheme name="FAO 1">
      <a:dk1>
        <a:srgbClr val="000000"/>
      </a:dk1>
      <a:lt1>
        <a:srgbClr val="FFFFFF"/>
      </a:lt1>
      <a:dk2>
        <a:srgbClr val="44546A"/>
      </a:dk2>
      <a:lt2>
        <a:srgbClr val="E7E6E6"/>
      </a:lt2>
      <a:accent1>
        <a:srgbClr val="5791C8"/>
      </a:accent1>
      <a:accent2>
        <a:srgbClr val="1A648C"/>
      </a:accent2>
      <a:accent3>
        <a:srgbClr val="508931"/>
      </a:accent3>
      <a:accent4>
        <a:srgbClr val="EF781F"/>
      </a:accent4>
      <a:accent5>
        <a:srgbClr val="AB957B"/>
      </a:accent5>
      <a:accent6>
        <a:srgbClr val="A81E3B"/>
      </a:accent6>
      <a:hlink>
        <a:srgbClr val="5791C8"/>
      </a:hlink>
      <a:folHlink>
        <a:srgbClr val="79797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2BDCB31E-F2BF-40FB-9267-3F301FB52493}" vid="{904E7A23-E59A-4399-B81B-AD226AD5DD9B}"/>
    </a:ext>
  </a:extLst>
</a:theme>
</file>

<file path=ppt/theme/theme5.xml><?xml version="1.0" encoding="utf-8"?>
<a:theme xmlns:a="http://schemas.openxmlformats.org/drawingml/2006/main" name="Internal screen">
  <a:themeElements>
    <a:clrScheme name="FAO 1">
      <a:dk1>
        <a:srgbClr val="000000"/>
      </a:dk1>
      <a:lt1>
        <a:srgbClr val="FFFFFF"/>
      </a:lt1>
      <a:dk2>
        <a:srgbClr val="44546A"/>
      </a:dk2>
      <a:lt2>
        <a:srgbClr val="E7E6E6"/>
      </a:lt2>
      <a:accent1>
        <a:srgbClr val="5791C8"/>
      </a:accent1>
      <a:accent2>
        <a:srgbClr val="1A648C"/>
      </a:accent2>
      <a:accent3>
        <a:srgbClr val="508931"/>
      </a:accent3>
      <a:accent4>
        <a:srgbClr val="EF781F"/>
      </a:accent4>
      <a:accent5>
        <a:srgbClr val="AB957B"/>
      </a:accent5>
      <a:accent6>
        <a:srgbClr val="A81E3B"/>
      </a:accent6>
      <a:hlink>
        <a:srgbClr val="5791C8"/>
      </a:hlink>
      <a:folHlink>
        <a:srgbClr val="79797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lIns="540000" tIns="0" rIns="360000" anchor="t" anchorCtr="0"/>
      <a:lstStyle>
        <a:defPPr>
          <a:defRPr dirty="0" smtClean="0"/>
        </a:defPPr>
      </a:lstStyle>
    </a:txDef>
  </a:objectDefaults>
  <a:extraClrSchemeLst/>
  <a:extLst>
    <a:ext uri="{05A4C25C-085E-4340-85A3-A5531E510DB2}">
      <thm15:themeFamily xmlns:thm15="http://schemas.microsoft.com/office/thememl/2012/main" name="Presentation4" id="{2BDCB31E-F2BF-40FB-9267-3F301FB52493}" vid="{03706763-C2E6-4C83-98A1-92683447D8D1}"/>
    </a:ext>
  </a:extLst>
</a:theme>
</file>

<file path=ppt/theme/theme6.xml><?xml version="1.0" encoding="utf-8"?>
<a:theme xmlns:a="http://schemas.openxmlformats.org/drawingml/2006/main" name="Final screen">
  <a:themeElements>
    <a:clrScheme name="FAO 1">
      <a:dk1>
        <a:srgbClr val="000000"/>
      </a:dk1>
      <a:lt1>
        <a:srgbClr val="FFFFFF"/>
      </a:lt1>
      <a:dk2>
        <a:srgbClr val="44546A"/>
      </a:dk2>
      <a:lt2>
        <a:srgbClr val="E7E6E6"/>
      </a:lt2>
      <a:accent1>
        <a:srgbClr val="5791C8"/>
      </a:accent1>
      <a:accent2>
        <a:srgbClr val="1A648C"/>
      </a:accent2>
      <a:accent3>
        <a:srgbClr val="508931"/>
      </a:accent3>
      <a:accent4>
        <a:srgbClr val="EF781F"/>
      </a:accent4>
      <a:accent5>
        <a:srgbClr val="AB957B"/>
      </a:accent5>
      <a:accent6>
        <a:srgbClr val="A81E3B"/>
      </a:accent6>
      <a:hlink>
        <a:srgbClr val="5791C8"/>
      </a:hlink>
      <a:folHlink>
        <a:srgbClr val="79797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2BDCB31E-F2BF-40FB-9267-3F301FB52493}" vid="{F6768640-EC90-444B-AB1D-72CB20503CF0}"/>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CBDC8CD110D04ABC7511BE938A72AA" ma:contentTypeVersion="0" ma:contentTypeDescription="Create a new document." ma:contentTypeScope="" ma:versionID="e50e8d7655074db856c56969a59add03">
  <xsd:schema xmlns:xsd="http://www.w3.org/2001/XMLSchema" xmlns:xs="http://www.w3.org/2001/XMLSchema" xmlns:p="http://schemas.microsoft.com/office/2006/metadata/properties" xmlns:ns2="a3b9c205-ff93-4b66-a73e-1385ea8adb4a" targetNamespace="http://schemas.microsoft.com/office/2006/metadata/properties" ma:root="true" ma:fieldsID="9c741031a58b53a13146b7fc8cce4652" ns2:_="">
    <xsd:import namespace="a3b9c205-ff93-4b66-a73e-1385ea8adb4a"/>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9c205-ff93-4b66-a73e-1385ea8adb4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a3b9c205-ff93-4b66-a73e-1385ea8adb4a">FAO42-1499232794-14</_dlc_DocId>
    <_dlc_DocIdUrl xmlns="a3b9c205-ff93-4b66-a73e-1385ea8adb4a">
      <Url>https://workspace.fao.org/so/so1/_layouts/15/DocIdRedir.aspx?ID=FAO42-1499232794-14</Url>
      <Description>FAO42-1499232794-14</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6D7DBF-6A2A-4301-9E2D-71C73E514E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9c205-ff93-4b66-a73e-1385ea8adb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B6D1CDB-15D1-4C85-BFBF-7D1270C6F64A}">
  <ds:schemaRefs>
    <ds:schemaRef ds:uri="http://schemas.openxmlformats.org/package/2006/metadata/core-properties"/>
    <ds:schemaRef ds:uri="http://purl.org/dc/elements/1.1/"/>
    <ds:schemaRef ds:uri="http://www.w3.org/XML/1998/namespace"/>
    <ds:schemaRef ds:uri="http://schemas.microsoft.com/office/infopath/2007/PartnerControls"/>
    <ds:schemaRef ds:uri="http://purl.org/dc/dcmitype/"/>
    <ds:schemaRef ds:uri="http://schemas.microsoft.com/office/2006/documentManagement/types"/>
    <ds:schemaRef ds:uri="a3b9c205-ff93-4b66-a73e-1385ea8adb4a"/>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D2323DA9-710D-4C08-8632-E1243AEA8C25}">
  <ds:schemaRefs>
    <ds:schemaRef ds:uri="http://schemas.microsoft.com/sharepoint/events"/>
  </ds:schemaRefs>
</ds:datastoreItem>
</file>

<file path=customXml/itemProps4.xml><?xml version="1.0" encoding="utf-8"?>
<ds:datastoreItem xmlns:ds="http://schemas.openxmlformats.org/officeDocument/2006/customXml" ds:itemID="{817D6E9B-5D26-4766-B035-13FA946D28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FAO_SDGs_PPT_template_16_9</Template>
  <TotalTime>28965</TotalTime>
  <Words>1474</Words>
  <Application>Microsoft Office PowerPoint</Application>
  <PresentationFormat>Geniş ekran</PresentationFormat>
  <Paragraphs>64</Paragraphs>
  <Slides>12</Slides>
  <Notes>11</Notes>
  <HiddenSlides>0</HiddenSlides>
  <MMClips>0</MMClips>
  <ScaleCrop>false</ScaleCrop>
  <HeadingPairs>
    <vt:vector size="6" baseType="variant">
      <vt:variant>
        <vt:lpstr>Kullanılan Yazı Tipleri</vt:lpstr>
      </vt:variant>
      <vt:variant>
        <vt:i4>8</vt:i4>
      </vt:variant>
      <vt:variant>
        <vt:lpstr>Tema</vt:lpstr>
      </vt:variant>
      <vt:variant>
        <vt:i4>6</vt:i4>
      </vt:variant>
      <vt:variant>
        <vt:lpstr>Slayt Başlıkları</vt:lpstr>
      </vt:variant>
      <vt:variant>
        <vt:i4>12</vt:i4>
      </vt:variant>
    </vt:vector>
  </HeadingPairs>
  <TitlesOfParts>
    <vt:vector size="26" baseType="lpstr">
      <vt:lpstr>.AppleSystemUIFont</vt:lpstr>
      <vt:lpstr>Arial</vt:lpstr>
      <vt:lpstr>Calibri</vt:lpstr>
      <vt:lpstr>Georgia</vt:lpstr>
      <vt:lpstr>Nunito</vt:lpstr>
      <vt:lpstr>Roboto</vt:lpstr>
      <vt:lpstr>Times New Roman</vt:lpstr>
      <vt:lpstr>Wingdings</vt:lpstr>
      <vt:lpstr>COVER - Option 1</vt:lpstr>
      <vt:lpstr>COVER - Option 2</vt:lpstr>
      <vt:lpstr>COVER - Option 3</vt:lpstr>
      <vt:lpstr>Main screen</vt:lpstr>
      <vt:lpstr>Internal screen</vt:lpstr>
      <vt:lpstr>Final screen</vt:lpstr>
      <vt:lpstr>PowerPoint Sunusu</vt:lpstr>
      <vt:lpstr>PowerPoint Sunusu</vt:lpstr>
      <vt:lpstr>PowerPoint Sunusu</vt:lpstr>
      <vt:lpstr>FAO Publications on NbS The FAO, engaged NBSs since 2018 </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Manager/>
  <Company>FAO of the UN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Uykun, Cuma (FAOSEC)</dc:creator>
  <cp:keywords/>
  <dc:description/>
  <cp:lastModifiedBy>İsmail Belen</cp:lastModifiedBy>
  <cp:revision>44</cp:revision>
  <cp:lastPrinted>2018-12-10T09:55:32Z</cp:lastPrinted>
  <dcterms:created xsi:type="dcterms:W3CDTF">2023-01-12T09:13:03Z</dcterms:created>
  <dcterms:modified xsi:type="dcterms:W3CDTF">2023-09-24T13:16:47Z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0x01010079CBDC8CD110D04ABC7511BE938A72AA</vt:lpwstr>
  </property>
  <property fmtid="{D5CDD505-2E9C-101B-9397-08002B2CF9AE}" pid="3" name="_dlc_DocIdItemGuid">
    <vt:lpwstr>2b97710e-f571-49d3-b24f-8a77402fddbd</vt:lpwstr>
  </property>
  <property fmtid="{D5CDD505-2E9C-101B-9397-08002B2CF9AE}" pid="4" name="TaxKeyword">
    <vt:lpwstr/>
  </property>
  <property fmtid="{D5CDD505-2E9C-101B-9397-08002B2CF9AE}" pid="5" name="FAO Tags">
    <vt:lpwstr/>
  </property>
</Properties>
</file>