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66" r:id="rId6"/>
    <p:sldId id="267" r:id="rId7"/>
    <p:sldId id="263" r:id="rId8"/>
    <p:sldId id="277" r:id="rId9"/>
    <p:sldId id="268" r:id="rId10"/>
    <p:sldId id="297" r:id="rId11"/>
    <p:sldId id="278" r:id="rId12"/>
    <p:sldId id="279" r:id="rId13"/>
    <p:sldId id="280" r:id="rId14"/>
    <p:sldId id="281" r:id="rId15"/>
    <p:sldId id="282" r:id="rId16"/>
    <p:sldId id="284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5" r:id="rId25"/>
    <p:sldId id="296" r:id="rId26"/>
    <p:sldId id="293" r:id="rId27"/>
    <p:sldId id="294" r:id="rId28"/>
    <p:sldId id="269" r:id="rId29"/>
    <p:sldId id="298" r:id="rId30"/>
    <p:sldId id="299" r:id="rId31"/>
    <p:sldId id="275" r:id="rId32"/>
    <p:sldId id="2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9/24/2023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6:52:09.6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7093 320 24575,'-30'-10'0,"4"0"0,-237-24 0,87 7 0,168 25 0,-180-45 0,154 40 0,-95-16 0,47 13 0,-58-5 0,90 11 0,-80-18 0,76 12 0,-56-5 0,-15 2 0,-50-3 0,114 17 0,28 0 0,-1-1 0,0-1 0,-44-9 0,21 2 0,0 2 0,0 2 0,-88 6 0,-67-2 0,118-13 0,-19-1 0,-438 11 0,283 6 0,-712-3 0,932 3 0,0 3 0,0 1 0,0 3 0,-48 16 0,7-2 0,28-6 0,-86 38 0,-26 8 0,63-29 0,28-9 0,-87 16 0,100-27 0,1 4 0,-84 33 0,22-7 0,87-33 0,1 2 0,0 2 0,1 2 0,1 2 0,-43 28 0,-12 10 0,35-23 0,3-1 0,1 3 0,1 3 0,-95 91 0,129-109 0,9-10 0,0 0 0,1 1 0,0 0 0,1 1 0,-13 23 0,-17 32 0,26-47 0,-21 44 0,17-24 0,2-7 0,2 0 0,-17 69 0,27-85 0,-4 21 0,1 1 0,-3 68 0,12 341 0,-1-421 0,2 1 0,1 0 0,1-1 0,2 1 0,1-2 0,1 1 0,18 37 0,27 88 0,-12-29 0,-35-108 0,22 59 0,57 104 0,-74-157 0,-2 0 0,12 37 0,9 21 0,9 10 0,-12-26 0,45 76 0,-60-115 0,0 1 0,-1 1 0,13 48 0,-16-46 0,1 0 0,1-1 0,18 32 0,76 162 0,-76-155 0,7 16 0,-7-13 0,52 92 0,-35-79 0,-27-46 0,27 40 0,83 122 0,21 9 0,-136-194 0,0 0 0,1-1 0,1-1 0,0 0 0,1-1 0,24 13 0,-13-8 0,31 25 0,31 28 0,168 96 0,-138-107 0,-24-13 0,-51-23 0,2-1 0,0-3 0,1-2 0,1-2 0,56 10 0,2-3 0,-49-9 0,86 8 0,130 11 0,-109-11 0,2 6 0,20 1 0,-154-23 0,0 1 0,-1 2 0,31 12 0,39 10 0,-10-9 0,0-5 0,1-3 0,143 0 0,-132-12 0,-47 1 0,113-11 0,-113-3 0,1-3 0,99-39 0,-4 0 0,-90 30 0,-1-1 0,-2-4 0,59-37 0,53-25 0,41-21 0,-122 62 0,-19 15 0,109-36 0,-75 32 0,40-4 0,-102 33 0,83-33 0,-60 17 0,115-28 0,38-14 0,82-29 0,-202 69 0,179-75 0,-222 76 0,249-133 0,-271 135 0,0-1 0,-2-2 0,-1-2 0,-1 0 0,-2-2 0,45-64 0,125-233 0,-163 264 0,25-53 0,-4-3 0,53-168 0,-94 239 0,-2-1 0,-3-1 0,-2 0 0,-3 0 0,1-80 0,-9-600 0,0 707 0,-1-1 0,-2 1 0,0 1 0,-1-1 0,-17-40 0,-10-38 0,19 57 0,-3 1 0,-1 1 0,-2 0 0,-42-64 0,-8-18 0,-4 1 0,28 50 0,22 34 0,-2 1 0,-2 1 0,-2 1 0,-64-63 0,5 12 0,53 51 0,-1 1 0,-47-34 0,1 4 0,60 46 0,0 2 0,-2 1 0,0 0 0,-38-19 0,13 12 0,-58-41 0,-19-11 0,89 57 0,14 6 0,-40-15 0,11 5-1365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5:56.4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1833 0 24575,'-10'2'0,"1"-1"0,-1 1 0,0 1 0,1 0 0,-1 0 0,1 1 0,0 0 0,0 1 0,0 0 0,1 0 0,0 1 0,-10 8 0,-41 24 0,-184 108 0,221-132 0,-82 44 0,-9 7 0,61-29 0,2 2 0,-74 73 0,-1 18 0,-27 26 0,118-119 0,-185 201 0,181-185 0,2-2 0,18-31 0,1 1 0,0 0 0,2 1 0,0 1 0,-14 30 0,4-5 0,-42 59 0,37-61 0,-29 58 0,56-95-170,-1-1-1,0-1 0,0 1 1,0-1-1,-1 1 0,0-1 1,-7 6-1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06.4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 2120 24575,'-2'-103'0,"5"-113"0,11 140 0,-2 19 0,1-5 0,3 0 0,37-93 0,-29 90 0,44-89 0,-45 108 0,-3 0 0,24-76 0,-24 50 0,-11 45 0,-1 1 0,-2-2 0,0 1 0,-2-1 0,0-30 0,-5-287 0,-1 324 0,0 1 0,-9-41 0,-1 4 0,3 12-227,-17-54-1,19 76-682,1 4-5916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43.4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1226 0 24575,'-14'1'0,"0"0"0,0 1 0,0 1 0,0 0 0,-19 7 0,-69 32 0,62-24 0,18-9 0,1 1 0,0 2 0,0 0 0,1 1 0,-35 30 0,23-17 0,23-19 0,1-1 0,0 1 0,-12 13 0,-22 37 0,2 3 0,-41 82 0,21-36 0,26-45 0,17-28 0,-2-1 0,-1-1 0,-2 0 0,-32 35 0,-56 56 0,51-55 0,28-37-56,-1-1 0,-39 27 0,33-26-1141,24-19-5629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45.8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868 1166 24575,'-133'-151'0,"9"8"0,110 126 0,1 0 0,0 0 0,-18-36 0,17 28 0,-27-35 0,11 19 0,-30-55 0,38 58 0,-2 0 0,-34-40 0,35 49 0,-24-40 0,30 41 0,-2 2 0,-24-28 0,-78-96 0,109 131-1365,3 2-5461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55.219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 0 24575,'0'29'0,"1"0"0,2 0 0,11 56 0,-9-69 0,0-1 0,0 0 0,2 0 0,0-1 0,0 0 0,2 0 0,-1-1 0,21 23 0,-5-6 0,26 42 0,14 20 0,-44-67 0,-2 0 0,-1 2 0,19 39 0,-29-53 0,0 0 0,-1 0 0,-1 1 0,0 0 0,-1 0 0,-1 0 0,0 1 0,-1-1 0,1 27 0,-6 219-1365,3-237-5461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57.646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489 0 24575,'-8'1'0,"1"1"0,0-1 0,-1 2 0,1-1 0,0 1 0,-11 6 0,9-5 0,-9 6 0,1 0 0,1 1 0,0 1 0,-21 19 0,-17 13 0,47-37 0,-1 0 0,1 0 0,0 1 0,1 0 0,-9 13 0,9-12 0,0-1 0,-1 1 0,0-1 0,0 0 0,-10 8 0,-3-1 0,6-3 0,-1-1 0,-1-1 0,1 0 0,-31 14 0,28-16-1365,3-1-5461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14.94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796 0 24575,'0'25'0,"0"4"0,-5 52 0,3-71 0,0 0 0,-1 0 0,0 1 0,-1-2 0,0 1 0,0 0 0,-1-1 0,-9 14 0,-15 27 0,-5 7 0,-6-1 0,29-38 0,-2 0 0,0 0 0,-1-2 0,0 0 0,-2 0 0,-24 19 0,-33 16 0,-116 59 0,128-81 0,35-18 0,1 1 0,0 1 0,1 1 0,1 1 0,-25 20 0,44-31-117,-9 6 364,12-10-285,1 0 1,0 0-1,-1 0 1,1 0 0,-1 0-1,1 0 1,0 0 0,-1 0-1,1 0 1,-1 0 0,1 0-1,0 0 1,-1 0-1,1-1 1,0 1 0,-1 0-1,1 0 1,0 0 0,-1-1-1,1 1 1,0 0 0,-1 0-1,1-1 1,0 1-1,0 0 1,-1-1 0,1 1-1,0 0 1,0-1 0,0 1-1,-1 0 1,1-1 0,0 1-1,0-1 1,0 1-1,0 0 1,0-1 0,0 1-1,0-1 1,-4-15-6789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17.5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1790 1 24575,'-26'0'0,"0"2"0,1 0 0,-39 10 0,19-5 0,-1-2 0,1-2 0,-85-6 0,32 1 0,-616 2 0,691 1 0,0 1 0,-32 8 0,-29 3 0,-35 0 0,-25 1 0,95-5 88,41-7-330,0 0 0,0-1 0,-1 0-1,1 0 1,-11-1 0,6-2-6584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06.584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739 1 24575,'-16'16'0,"2"-3"0,1 0 0,-16 23 0,9-4 0,-25 52 0,2-2 0,34-66 0,1 1 0,-7 23 0,-9 18 0,-104 221 0,106-239 0,-2-2 0,-2 0 0,-1-2 0,-1-1 0,-3-1 0,-57 50 0,75-72-227,0 0-1,-1-1 1,0 0-1,-1-1 1,-24 12-1,19-14-6598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09.006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1613 295 24575,'-400'0'0,"390"0"0,-1-1 0,0-1 0,0 0 0,1 0 0,-1-1 0,1 0 0,-1-1 0,1 0 0,0-1 0,1 0 0,-1 0 0,1-1 0,-12-10 0,-7-1 0,-1 2 0,-1 0 0,-44-14 0,-36-17 0,67 27 0,-70-21 0,34 14 0,56 18 0,0 2 0,0 1 0,-1 1 0,-41-3 0,-101 8 0,66 2 0,-5-3-1365,82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6:52:55.9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1906 54 24575,'-1'-1'0,"1"0"0,-1 0 0,1 0 0,-1-1 0,1 1 0,-1 0 0,0 0 0,0 0 0,1 0 0,-1 0 0,0 1 0,0-1 0,0 0 0,0 0 0,0 0 0,0 1 0,0-1 0,0 1 0,-1-1 0,1 1 0,0-1 0,0 1 0,0-1 0,-1 1 0,1 0 0,0 0 0,-2 0 0,-41-5 0,39 5 0,-57-3 0,17 1 0,-64-10 0,52 5 0,0 2 0,-104 5 0,65 2 0,71 0 0,-1 1 0,0 1 0,1 1 0,0 2 0,-43 16 0,-27 8 0,65-22 0,-36 17 0,0 0 0,49-19 0,1 1 0,0 1 0,0 0 0,1 1 0,0 1 0,-15 14 0,11-9 0,-1-1 0,-36 20 0,-96 51 0,143-81 0,0 0 0,0 1 0,1 0 0,0 1 0,0 0 0,-12 13 0,-37 55 0,40-51 0,-28 31 0,15-22 0,0 1 0,3 1 0,-42 70 0,62-88 0,0 0 0,2 1 0,-1-1 0,2 1 0,1 0 0,-3 24 0,-6 33 0,3-20 0,1 0 0,4 1 0,3 88 0,2-83 0,0-40 0,1-1 0,1 0 0,1 1 0,10 32 0,35 76 0,48 83 0,-72-155 0,2-1 0,3-2 0,2-1 0,3-1 0,64 73 0,-75-97 0,2-1 0,0-2 0,2 0 0,58 39 0,0-9 0,147 85 0,279 81 0,-42-70 0,-283-93 0,277 79 0,-405-115 0,-1 2 0,104 60 0,-6-2 0,-61-27 0,-19-10 0,351 194 0,-352-196 0,0 6 0,10 6 0,182 95 0,68 36 0,-200-117 0,169 92 0,-250-128 0,-9-6 0,58 27 0,35 8 0,-27-11 0,168 53 0,-146-61 0,29 8 0,-130-43 0,0-1 0,0-2 0,40 1 0,-36-3 0,36 7 0,-37-5 0,44 3 0,346-9 0,-396-1 0,-1-1 0,1-2 0,-1 0 0,0-2 0,0-2 0,40-17 0,-12 6 0,9-1 0,-38 13 0,-1 0 0,1-2 0,-2-1 0,33-19 0,-39 17 0,0-1 0,0-1 0,-1-1 0,-2 0 0,1-1 0,-2-1 0,0 0 0,-1-1 0,22-40 0,-13 8 0,29-90 0,-21 50 0,-26 70 0,0 1 0,-1-1 0,-2-1 0,0 1 0,-1 0 0,-3-38 0,1 27 0,5-57 0,9-60 0,-5-172 0,-8 320 0,2-102 0,-5-112 0,-9 134 0,6 52 0,-2-46 0,5 23 0,-2 0 0,-3 1 0,-18-69 0,14 80 0,-2 1 0,-1 0 0,-2 1 0,-2 1 0,-2 0 0,0 2 0,-3 0 0,-1 2 0,-46-48 0,-1 12 0,-2 4 0,-108-73 0,-114-70 0,111 64 0,147 113 0,1-2 0,1-1 0,-40-51 0,41 45 0,-52-45 0,54 55 0,-13-19 0,-12-11 0,-32-18 0,-188-126 0,223 169 0,-25-15 0,34 26 0,10 4 0,0 2 0,-1 1 0,-70-21 0,-186-20 0,258 52 0,1-2 0,-54-19 0,-24-6 0,-63-15 0,101 26 0,-97-17 0,88 25 0,1-4 0,0-3 0,-94-39 0,114 35 0,-1 3 0,-74-16 0,-116-36 0,51 12 0,109 36 0,-48-11 0,117 33 0,-15-5 0,-1 2 0,-69-2 0,-552 11-1365,639-2-5461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23.1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1 924 24575,'0'-14'0,"-1"-16"0,1 1 0,2-1 0,1 1 0,1-1 0,13-48 0,0 25 0,-7 21 0,1 0 0,1 2 0,19-36 0,-23 50 7,0-2 0,0 1 0,-2-1-1,0 0 1,-1-1 0,-1 1 0,3-34 0,-3-9-168,-5-65 0,-1 41-937,2 62-5728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25.4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1215 108 24575,'-33'-2'0,"0"-2"0,0-1 0,1-2 0,0-1 0,-37-15 0,-17-3 0,63 20 0,2-1 0,0 2 0,-1 0 0,1 2 0,-30-2 0,-5 4 0,0 2 0,-97 16 0,103-9 0,-54 0 0,-22 3 0,76-5-682,-71-1-1,99-5-6143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33.63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1251 24575,'-1'-37'0,"1"-20"0,7-60 0,-4 97 0,0 0 0,2 1 0,0 0 0,1 0 0,1 0 0,17-32 0,-6 20 0,-3 4 0,-1 0 0,17-42 0,-16 31 0,2 1 0,2 1 0,32-47 0,-27 46 0,-1-2 0,26-61 0,16-37 0,-32 71 0,19-64-1365,-44 115-5461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35.5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1800 687 24575,'-4'-1'0,"0"0"0,0-1 0,1 1 0,-1-1 0,0 0 0,1 0 0,0 0 0,-1 0 0,1-1 0,0 1 0,0-1 0,0 0 0,-4-5 0,-10-8 0,-4 1 0,-2 1 0,-27-13 0,23 14 0,-29-21 0,-1 0 0,-1 2 0,-2 3 0,-80-26 0,127 50 0,-274-91 0,206 76 0,44 11 0,1-1 0,-39-15 0,-220-75 0,192 67 0,-80-19 0,74 22-1365,89 27-5461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00.006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195 764 24575,'0'-20'0,"1"-17"0,-2 0 0,-2 0 0,-10-55 0,9 70 0,2 0 0,0 0 0,2-39 0,1 40 0,-1-1 0,-1 1 0,-6-38 0,1 42 0,-1 0 0,0 1 0,-1-1 0,-1 2 0,-13-20 0,-10-19 0,-30-45-1365,51 79-5461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02.209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164 71 24575,'-5'0'0,"-5"0"0,-2-4 0,-2-2 0,0-5 0,-2 1 0,-2 1 0,-3 2 0,2-1 0,0-1 0,3 3-8191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13.568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487 0 24575,'-17'15'0,"0"-1"0,-35 22 0,-3 2 0,48-32 0,0 0 0,1 1 0,0 0 0,0 0 0,1 0 0,0 1 0,0 0 0,1 0 0,-5 10 0,-4 15 0,-9 37 0,5-13 0,-21 74 0,25-78 0,-23 55 0,26-87 0,-1 0 0,-14 22 0,-15 26 0,29-48-455,0 0 0,-17 22 0,18-31-6371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15.428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282 961 24575,'0'0'0,"0"0"0,0 1 0,0-1 0,0 1 0,0-1 0,0 1 0,0-1 0,0 1 0,0-1 0,0 0 0,-1 1 0,1-1 0,0 1 0,0-1 0,0 1 0,0-1 0,-1 0 0,1 1 0,0-1 0,-1 0 0,1 1 0,0-1 0,0 0 0,-1 1 0,1-1 0,0 0 0,-1 1 0,1-1 0,-1 0 0,1 0 0,0 0 0,-1 1 0,1-1 0,-1 0 0,1 0 0,-1 0 0,1 0 0,-1 0 0,1 0 0,0 0 0,-1 0 0,1 0 0,-1 0 0,1 0 0,-1 0 0,1 0 0,-1 0 0,1 0 0,0 0 0,-1-1 0,1 1 0,-1 0 0,1 0 0,0 0 0,-1-1 0,1 1 0,0 0 0,-1-1 0,1 1 0,-1-1 0,-21-17 0,-7-20 0,3-1 0,2-1 0,1-1 0,-27-69 0,39 81 0,2-1 0,1 0 0,1-1 0,1 0 0,2 0 0,2 0 0,1-38 0,3 3 0,-3-131 0,-1 181-227,0 1-1,-2-1 1,0 0-1,0 1 1,-13-27-1,9 25-6598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18.415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26 739 24575,'-1'-1'0,"0"1"0,0-1 0,0 1 0,0-1 0,-1 0 0,1 1 0,0-1 0,0 0 0,0 0 0,0 1 0,1-1 0,-1 0 0,0 0 0,0 0 0,0 0 0,1 0 0,-1 0 0,1 0 0,-1-1 0,1 1 0,-1 0 0,1 0 0,-1 0 0,1-1 0,0 1 0,0 0 0,0-2 0,-5-41 0,5 39 0,-1-5 0,2-1 0,0 1 0,0-1 0,1 1 0,0-1 0,0 1 0,1 0 0,9-18 0,4-7 0,26-36 0,-24 41 0,21-44 0,23-45 0,-45 89 0,-9 12 0,-1 1 0,-1-1 0,0 0 0,4-25 0,-8 32 0,5-34-1365,-5 24-5461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21.318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1144 230 24575,'-11'-10'0,"0"0"0,0 0 0,-1 1 0,0 1 0,-1 0 0,0 1 0,0 0 0,-1 1 0,-22-7 0,11 7 0,1 1 0,0 1 0,-1 1 0,-49 1 0,-350 4 0,401-3 0,0-1 0,0-1 0,0-1 0,-35-11 0,-87-38 0,97 34 0,7 0-1365,24 11-5461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6:53:23.95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2569 188 24575,'-21'-2'0,"-1"2"0,1 1 0,-1 1 0,1 1 0,0 0 0,0 2 0,0 0 0,-20 9 0,-64 30 0,-109 32 0,139-56 0,-1-3 0,-91 8 0,85-13 0,-113 32 0,131-27 0,29-8 0,-1-1 0,-1-2 0,-59 4 0,-96 2 0,-4 1 0,135-9 0,-71 12 0,94-10 0,12-1 0,0 2 0,0 0 0,1 2 0,0 1 0,-23 13 0,-26 6 0,58-24 0,0 1 0,0 0 0,1 1 0,0 1 0,0 0 0,-17 13 0,-5 7 0,27-22 0,1 1 0,0 0 0,0 1 0,0 0 0,1 1 0,0-1 0,0 1 0,-11 19 0,10-9 0,0 1 0,1 0 0,1 0 0,1 1 0,1 0 0,1 0 0,1 0 0,0 0 0,2 1 0,1 33 0,1-7 0,-1-11 0,1 1 0,2 0 0,10 50 0,-10-76 0,3 14 0,1 0 0,19 47 0,-15-47 0,-2 1 0,7 27 0,-11-31 0,2-1 0,0 0 0,2 0 0,11 22 0,86 138 0,-96-165 0,1 0 0,0 1 0,1-2 0,1 1 0,21 19 0,-24-29 0,1 0 0,-1-1 0,1 0 0,23 8 0,6 3 0,139 64 0,-152-71 0,0-1 0,1-2 0,0-1 0,53 5 0,468 45 0,-457-44 0,21-3 0,116-6 0,-192-3 0,141 13 0,-32-1 0,587-9 0,-375-5 0,-232 3 0,140-3 0,-220-4 0,-1-2 0,0-1 0,-1-3 0,69-28 0,-74 26 0,-10 4 0,-1-2 0,0-1 0,-1-1 0,0-1 0,44-34 0,-54 35 0,-2 0 0,0-1 0,-1 0 0,-1-1 0,0-1 0,-1 0 0,0-1 0,-2 0 0,12-28 0,-11 24 0,-2-1 0,-1 0 0,-1 0 0,0 0 0,-2-1 0,-1 0 0,2-31 0,-8-501 0,-1 524 0,-1 0 0,-2 0 0,-1 1 0,-1-1 0,-21-50 0,3 6 0,15 44 0,-1 0 0,-1 2 0,-2 0 0,-2 0 0,-37-52 0,16 29 0,22 29 0,-1 0 0,-1 2 0,-31-31 0,6 14 0,-54-36 0,71 57 0,-3-3 0,-1 0 0,-1 3 0,-1 0 0,0 2 0,-51-17 0,-4 2 0,61 20 0,0 2 0,-44-10 0,-65-17 0,105 26 0,-1 1 0,0 1 0,-1 2 0,-52-4 0,-315 12 0,381-1 0,-1 1 0,1 1 0,0 1 0,0 1 0,0 0 0,1 1 0,-1 1 0,1 1 0,1 0 0,0 1 0,-22 16 0,10-5 12,-36 34 0,25-21-1401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24.881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28 792 24575,'-3'-4'0,"0"1"0,0-1 0,1 0 0,0 0 0,0-1 0,0 1 0,0 0 0,1-1 0,-1 1 0,1-1 0,0 1 0,0-8 0,-2-62 0,3 54 0,1 3 0,-1 0 0,2 0 0,0 0 0,1 0 0,1 0 0,1 1 0,0 0 0,1 0 0,12-23 0,97-203 0,-53 96 0,-49 106-1365,-9 21-5461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26.989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379 228 24575,'0'-1'0,"-1"0"0,1 0 0,0 0 0,-1 0 0,1 0 0,-1 0 0,1 0 0,-1 0 0,1 0 0,-1 1 0,0-1 0,1 0 0,-1 0 0,0 1 0,0-1 0,0 0 0,0 1 0,1-1 0,-3 0 0,-23-12 0,14 8 0,-50-26 0,29 16 0,-45-30 0,28 16 0,36 22 0,0-1 0,1 0 0,-23-20 0,22 17-1365,1 1-5461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5:38.02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7758 633 24575,'-531'0'0,"507"-2"0,0-1 0,1 0 0,-1-2 0,-26-9 0,22 6 0,-1 1 0,-33-3 0,-38-3 0,54 6 0,-72-2 0,69 6 0,-72-11 0,53 4 0,3-2 0,43 8 0,1 0 0,-30-1 0,-86-9 0,87 8 0,-55-1 0,77 7 0,0 0 0,0-2 0,0-1 0,-29-8 0,18 5 0,1 1 0,-1 2 0,0 1 0,-52 5 0,3 0 0,-282-3 0,352 1 0,-1 1 0,1 2 0,0-1 0,0 2 0,1 1 0,0 0 0,-20 10 0,11-5 0,-53 15 0,49-17 0,0 2 0,1 1 0,0 1 0,-45 28 0,48-26 0,-1 0 0,10-4 0,0-2 0,-23 10 0,14-8 0,1 2 0,0 1 0,-37 28 0,18-12 0,22-17 0,-42 17 0,44-22 0,2 1 0,-1 1 0,-27 18 0,35-20 0,-1 0 0,0-1 0,-15 5 0,13-5 0,-1 0 0,-15 12 0,-3 1 0,-1 0 0,-55 22 0,-37 21 0,89-43 0,-70 26 0,61-27 0,-3 1 0,-22 11 0,-1-3 0,-95 22 0,129-41 0,10-2 0,-1-2 0,-58 5 0,-46 3 0,4-1 0,-200-11 0,153-2 0,140-2 0,0-1 0,0-2 0,-49-14 0,67 16 0,-228-80 0,197 65 0,-186-71 0,212 80 0,0 0 0,0-2 0,1-1 0,-31-23 0,30 21 0,-36-16 0,-20-14 0,-44-29 0,77 48 0,-82-61 0,112 76 0,1 0 0,-23-10 0,23 13 0,0 0 0,1-2 0,-18-14 0,-80-62 0,75 61 0,-53-50 0,64 52 0,-37-25 0,-4-4 0,29 20 0,-85-78 0,58 51 0,43 40 0,0-1 0,-31-36 0,-20-30-1365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5:51.24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1045 1975 24575,'-2'-10'0,"0"0"0,0 0 0,-1 0 0,0 0 0,-1 0 0,0 1 0,-1 0 0,1-1 0,-2 2 0,-10-15 0,6 8 0,1 0 0,-9-21 0,-5-18 0,10 26 0,1-2 0,-11-45 0,12 36 0,-27-67 0,4 14 0,17 43 0,-3 1 0,-1 1 0,-44-69 0,-23-20 0,-3 11 0,60 85 0,-117-172 0,123 177 0,17 25 0,0-1 0,1 0 0,-11-23 0,5 6 0,-2 2 0,-33-49 0,31 51 0,1 0 0,1-1 0,-15-36 0,-38-89 0,35 71-1365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5:56.4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1833 0 24575,'-10'2'0,"1"-1"0,-1 1 0,0 1 0,1 0 0,-1 0 0,1 1 0,0 0 0,0 1 0,0 0 0,1 0 0,0 1 0,-10 8 0,-41 24 0,-184 108 0,221-132 0,-82 44 0,-9 7 0,61-29 0,2 2 0,-74 73 0,-1 18 0,-27 26 0,118-119 0,-185 201 0,181-185 0,2-2 0,18-31 0,1 1 0,0 0 0,2 1 0,0 1 0,-14 30 0,4-5 0,-42 59 0,37-61 0,-29 58 0,56-95-170,-1-1-1,0-1 0,0 1 1,0-1-1,-1 1 0,0-1 1,-7 6-1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06.4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 2120 24575,'-2'-103'0,"5"-113"0,11 140 0,-2 19 0,1-5 0,3 0 0,37-93 0,-29 90 0,44-89 0,-45 108 0,-3 0 0,24-76 0,-24 50 0,-11 45 0,-1 1 0,-2-2 0,0 1 0,-2-1 0,0-30 0,-5-287 0,-1 324 0,0 1 0,-9-41 0,-1 4 0,3 12-227,-17-54-1,19 76-682,1 4-5916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43.4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1226 0 24575,'-14'1'0,"0"0"0,0 1 0,0 1 0,0 0 0,-19 7 0,-69 32 0,62-24 0,18-9 0,1 1 0,0 2 0,0 0 0,1 1 0,-35 30 0,23-17 0,23-19 0,1-1 0,0 1 0,-12 13 0,-22 37 0,2 3 0,-41 82 0,21-36 0,26-45 0,17-28 0,-2-1 0,-1-1 0,-2 0 0,-32 35 0,-56 56 0,51-55 0,28-37-56,-1-1 0,-39 27 0,33-26-1141,24-19-5629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45.8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868 1166 24575,'-133'-151'0,"9"8"0,110 126 0,1 0 0,0 0 0,-18-36 0,17 28 0,-27-35 0,11 19 0,-30-55 0,38 58 0,-2 0 0,-34-40 0,35 49 0,-24-40 0,30 41 0,-2 2 0,-24-28 0,-78-96 0,109 131-1365,3 2-5461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55.219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 0 24575,'0'29'0,"1"0"0,2 0 0,11 56 0,-9-69 0,0-1 0,0 0 0,2 0 0,0-1 0,0 0 0,2 0 0,-1-1 0,21 23 0,-5-6 0,26 42 0,14 20 0,-44-67 0,-2 0 0,-1 2 0,19 39 0,-29-53 0,0 0 0,-1 0 0,-1 1 0,0 0 0,-1 0 0,-1 0 0,0 1 0,-1-1 0,1 27 0,-6 219-1365,3-237-5461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57.646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489 0 24575,'-8'1'0,"1"1"0,0-1 0,-1 2 0,1-1 0,0 1 0,-11 6 0,9-5 0,-9 6 0,1 0 0,1 1 0,0 1 0,-21 19 0,-17 13 0,47-37 0,-1 0 0,1 0 0,0 1 0,1 0 0,-9 13 0,9-12 0,0-1 0,-1 1 0,0-1 0,0 0 0,-10 8 0,-3-1 0,6-3 0,-1-1 0,-1-1 0,1 0 0,-31 14 0,28-16-1365,3-1-5461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6:53:42.16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1987 55 24575,'-15'1'0,"1"0"0,-1 0 0,0 1 0,1 1 0,0 0 0,-1 1 0,1 1 0,-20 10 0,-16 4 0,37-15 0,-1 1 0,1 0 0,0 1 0,0 1 0,-19 13 0,21-13 0,-1 0 0,0-1 0,-1 0 0,1-1 0,-1 0 0,0-1 0,-24 4 0,-34 11 0,4 3 0,-73 14 0,-29 9 0,153-40 0,-21 6 0,2 2 0,-43 22 0,2 2 0,-28 16 0,70-32 0,1 1 0,0 2 0,-31 30 0,39-32 0,-2-2 0,-30 19 0,29-21 0,1 1 0,-27 26 0,37-31 0,0 0 0,-26 15 0,29-21 0,0 1 0,1 1 0,0 0 0,1 1 0,-20 21 0,-95 147 0,122-171 0,-4 6 0,1 0 0,1 1 0,0 0 0,-7 29 0,-12 65 0,20-68 0,2 1 0,1-1 0,5 56 0,-1-26 0,0-56 0,1 0 0,0-1 0,1 0 0,1 0 0,0 0 0,1 0 0,0 0 0,1-1 0,1 0 0,0 0 0,1 0 0,0-1 0,13 14 0,-10-13 0,0 0 0,1-1 0,1 0 0,0-1 0,1 0 0,0-1 0,0-1 0,1 0 0,1-1 0,-1 0 0,18 4 0,-12-7 0,0-1 0,1-1 0,0-1 0,-1-1 0,31-2 0,-26 0 0,1 2 0,-1 0 0,30 6 0,-23-1 0,1 0 0,-1-3 0,1-1 0,0-1 0,58-6 0,-66 1 0,0-1 0,-1-1 0,0-2 0,0 0 0,0-1 0,-1-2 0,43-25 0,0-4 0,-22 13 0,49-36 0,-12 4 0,99-53 0,-122 77 0,-15 9 0,97-54 0,-119 68 0,29-22 0,-34 22 0,0 0 0,34-16 0,-13 10 0,-2-1 0,0-3 0,-1-1 0,58-50 0,2 4 0,-28 5 0,63-52 0,-115 103 0,0 1 0,-2-2 0,1 0 0,19-27 0,38-71 0,-1 3 0,-60 94 0,-1-1 0,10-21 0,-12 22 0,1 0 0,18-26 0,-20 32 0,-1 0 0,0 0 0,0 0 0,-1 0 0,0-1 0,-1 1 0,3-13 0,11-72 0,-9-8 0,-7 91 0,-1 1 0,-1-1 0,0 1 0,0-1 0,-1 1 0,-1 0 0,-5-17 0,5 23 0,1 1 0,-1-1 0,0 1 0,0 0 0,0-1 0,0 1 0,-1 0 0,1 1 0,-1-1 0,0 1 0,1 0 0,-1-1 0,0 2 0,0-1 0,-1 0 0,-6-1 0,-4-1 0,-1 0 0,0 1 0,-20-1 0,-29 1 0,24 2 0,-65-11 0,55 5 0,-1 2 0,-104 4 0,71 3 0,73-1-5,-1 1 0,1 1 0,0 0 0,0 0-1,0 1 1,0 1 0,0 0 0,1 0 0,0 1-1,-20 15 1,-18 8-1303,15-11-5518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14.94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796 0 24575,'0'25'0,"0"4"0,-5 52 0,3-71 0,0 0 0,-1 0 0,0 1 0,-1-2 0,0 1 0,0 0 0,-1-1 0,-9 14 0,-15 27 0,-5 7 0,-6-1 0,29-38 0,-2 0 0,0 0 0,-1-2 0,0 0 0,-2 0 0,-24 19 0,-33 16 0,-116 59 0,128-81 0,35-18 0,1 1 0,0 1 0,1 1 0,1 1 0,-25 20 0,44-31-117,-9 6 364,12-10-285,1 0 1,0 0-1,-1 0 1,1 0 0,-1 0-1,1 0 1,0 0 0,-1 0-1,1 0 1,-1 0 0,1 0-1,0 0 1,-1 0-1,1-1 1,0 1 0,-1 0-1,1 0 1,0 0 0,-1-1-1,1 1 1,0 0 0,-1 0-1,1-1 1,0 1-1,0 0 1,-1-1 0,1 1-1,0 0 1,0-1 0,0 1-1,-1 0 1,1-1 0,0 1-1,0-1 1,0 1-1,0 0 1,0-1 0,0 1-1,0-1 1,-4-15-6789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17.5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1790 1 24575,'-26'0'0,"0"2"0,1 0 0,-39 10 0,19-5 0,-1-2 0,1-2 0,-85-6 0,32 1 0,-616 2 0,691 1 0,0 1 0,-32 8 0,-29 3 0,-35 0 0,-25 1 0,95-5 88,41-7-330,0 0 0,0-1 0,-1 0-1,1 0 1,-11-1 0,6-2-6584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06.584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739 1 24575,'-16'16'0,"2"-3"0,1 0 0,-16 23 0,9-4 0,-25 52 0,2-2 0,34-66 0,1 1 0,-7 23 0,-9 18 0,-104 221 0,106-239 0,-2-2 0,-2 0 0,-1-2 0,-1-1 0,-3-1 0,-57 50 0,75-72-227,0 0-1,-1-1 1,0 0-1,-1-1 1,-24 12-1,19-14-6598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09.006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1613 295 24575,'-400'0'0,"390"0"0,-1-1 0,0-1 0,0 0 0,1 0 0,-1-1 0,1 0 0,-1-1 0,1 0 0,0-1 0,1 0 0,-1 0 0,1-1 0,-12-10 0,-7-1 0,-1 2 0,-1 0 0,-44-14 0,-36-17 0,67 27 0,-70-21 0,34 14 0,56 18 0,0 2 0,0 1 0,-1 1 0,-41-3 0,-101 8 0,66 2 0,-5-3-1365,82 0-5461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23.1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1 924 24575,'0'-14'0,"-1"-16"0,1 1 0,2-1 0,1 1 0,1-1 0,13-48 0,0 25 0,-7 21 0,1 0 0,1 2 0,19-36 0,-23 50 7,0-2 0,0 1 0,-2-1-1,0 0 1,-1-1 0,-1 1 0,3-34 0,-3-9-168,-5-65 0,-1 41-937,2 62-5728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25.4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1215 108 24575,'-33'-2'0,"0"-2"0,0-1 0,1-2 0,0-1 0,-37-15 0,-17-3 0,63 20 0,2-1 0,0 2 0,-1 0 0,1 2 0,-30-2 0,-5 4 0,0 2 0,-97 16 0,103-9 0,-54 0 0,-22 3 0,76-5-682,-71-1-1,99-5-6143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33.63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1251 24575,'-1'-37'0,"1"-20"0,7-60 0,-4 97 0,0 0 0,2 1 0,0 0 0,1 0 0,1 0 0,17-32 0,-6 20 0,-3 4 0,-1 0 0,17-42 0,-16 31 0,2 1 0,2 1 0,32-47 0,-27 46 0,-1-2 0,26-61 0,16-37 0,-32 71 0,19-64-1365,-44 115-5461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6:35.5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1800 687 24575,'-4'-1'0,"0"0"0,0-1 0,1 1 0,-1-1 0,0 0 0,1 0 0,0 0 0,-1 0 0,1-1 0,0 1 0,0-1 0,0 0 0,-4-5 0,-10-8 0,-4 1 0,-2 1 0,-27-13 0,23 14 0,-29-21 0,-1 0 0,-1 2 0,-2 3 0,-80-26 0,127 50 0,-274-91 0,206 76 0,44 11 0,1-1 0,-39-15 0,-220-75 0,192 67 0,-80-19 0,74 22-1365,89 27-5461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00.006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195 764 24575,'0'-20'0,"1"-17"0,-2 0 0,-2 0 0,-10-55 0,9 70 0,2 0 0,0 0 0,2-39 0,1 40 0,-1-1 0,-1 1 0,-6-38 0,1 42 0,-1 0 0,0 1 0,-1-1 0,-1 2 0,-13-20 0,-10-19 0,-30-45-1365,51 79-5461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02.209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164 71 24575,'-5'0'0,"-5"0"0,-2-4 0,-2-2 0,0-5 0,-2 1 0,-2 1 0,-3 2 0,2-1 0,0-1 0,3 3-8191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6:55:44.05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24575,'0'1853'0,"2"-1815"0,2 0 0,2-1 0,12 45 0,3 14 0,-5-28 0,3 0 0,39 91 0,-7-19 0,-33-98 0,1-1 0,1 0 0,46 64 0,5 10 0,-46-70 0,2-1 0,3-2 0,1 0 0,70 71 0,-1-36 0,-83-63 0,0 0 0,26 13 0,-3-1 0,146 89 0,-133-80 0,96 48 0,66 14 0,-136-63 0,11 1 0,119 29 0,-70-24 0,-34-3 0,47 14 0,205 15 0,-148-30 0,-78-16 0,146 3 0,-202-15 0,-1 3 0,116 32 0,-101-20 0,176 22 0,-3-7 0,-153-20 0,110 20 0,199 26 0,-66-6 0,261 96 0,-535-133 0,308 76 0,-271-68 0,23 4 0,410 61 0,-213-44 0,-17-17 0,-243-28 0,167 6 0,32 3 0,-94-3 0,48 4 0,-168-7 0,312 22 0,-134-16 0,-8-1 0,-163-13 0,352 15 0,-283-5 0,113 16 0,157 22 0,-50-32 0,-167-1 0,322 30 0,-253-38 0,-47-4 0,-84 8 0,63 4 0,191-16 0,-353 3 0,1 0 0,27 7 0,41 4 0,399-10 0,-254-6 0,527 3 0,-762 0 0,1 0 0,-1-1 0,0 0 0,0-1 0,0 0 0,0 0 0,0 0 0,0-1 0,0 0 0,-1 0 0,0-1 0,1 1 0,-1-2 0,-1 1 0,9-7 0,-2 1 0,-7 7-227,-1 1-1,0-1 1,1 1-1,-1 0 1,10-3-1,4 0-6598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13.568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487 0 24575,'-17'15'0,"0"-1"0,-35 22 0,-3 2 0,48-32 0,0 0 0,1 1 0,0 0 0,0 0 0,1 0 0,0 1 0,0 0 0,1 0 0,-5 10 0,-4 15 0,-9 37 0,5-13 0,-21 74 0,25-78 0,-23 55 0,26-87 0,-1 0 0,-14 22 0,-15 26 0,29-48-455,0 0 0,-17 22 0,18-31-6371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15.428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282 961 24575,'0'0'0,"0"0"0,0 1 0,0-1 0,0 1 0,0-1 0,0 1 0,0-1 0,0 1 0,0-1 0,0 0 0,-1 1 0,1-1 0,0 1 0,0-1 0,0 1 0,0-1 0,-1 0 0,1 1 0,0-1 0,-1 0 0,1 1 0,0-1 0,0 0 0,-1 1 0,1-1 0,0 0 0,-1 1 0,1-1 0,-1 0 0,1 0 0,0 0 0,-1 1 0,1-1 0,-1 0 0,1 0 0,-1 0 0,1 0 0,-1 0 0,1 0 0,0 0 0,-1 0 0,1 0 0,-1 0 0,1 0 0,-1 0 0,1 0 0,-1 0 0,1 0 0,0 0 0,-1-1 0,1 1 0,-1 0 0,1 0 0,0 0 0,-1-1 0,1 1 0,0 0 0,-1-1 0,1 1 0,-1-1 0,-21-17 0,-7-20 0,3-1 0,2-1 0,1-1 0,-27-69 0,39 81 0,2-1 0,1 0 0,1-1 0,1 0 0,2 0 0,2 0 0,1-38 0,3 3 0,-3-131 0,-1 181-227,0 1-1,-2-1 1,0 0-1,0 1 1,-13-27-1,9 25-6598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18.415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26 739 24575,'-1'-1'0,"0"1"0,0-1 0,0 1 0,0-1 0,-1 0 0,1 1 0,0-1 0,0 0 0,0 0 0,0 1 0,1-1 0,-1 0 0,0 0 0,0 0 0,0 0 0,1 0 0,-1 0 0,1 0 0,-1-1 0,1 1 0,-1 0 0,1 0 0,-1 0 0,1-1 0,0 1 0,0 0 0,0-2 0,-5-41 0,5 39 0,-1-5 0,2-1 0,0 1 0,0-1 0,1 1 0,0-1 0,0 1 0,1 0 0,9-18 0,4-7 0,26-36 0,-24 41 0,21-44 0,23-45 0,-45 89 0,-9 12 0,-1 1 0,-1-1 0,0 0 0,4-25 0,-8 32 0,5-34-1365,-5 24-5461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21.318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1144 230 24575,'-11'-10'0,"0"0"0,0 0 0,-1 1 0,0 1 0,-1 0 0,0 1 0,0 0 0,-1 1 0,-22-7 0,11 7 0,1 1 0,0 1 0,-1 1 0,-49 1 0,-350 4 0,401-3 0,0-1 0,0-1 0,0-1 0,-35-11 0,-87-38 0,97 34 0,7 0-1365,24 11-5461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24.881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28 792 24575,'-3'-4'0,"0"1"0,0-1 0,1 0 0,0 0 0,0-1 0,0 1 0,0 0 0,1-1 0,-1 1 0,1-1 0,0 1 0,0-8 0,-2-62 0,3 54 0,1 3 0,-1 0 0,2 0 0,0 0 0,1 0 0,1 0 0,1 1 0,0 0 0,1 0 0,12-23 0,97-203 0,-53 96 0,-49 106-1365,-9 21-5461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7:26.989"/>
    </inkml:context>
    <inkml:brush xml:id="br0">
      <inkml:brushProperty name="width" value="0.035" units="cm"/>
      <inkml:brushProperty name="height" value="0.035" units="cm"/>
      <inkml:brushProperty name="color" value="#5B2D90"/>
    </inkml:brush>
  </inkml:definitions>
  <inkml:trace contextRef="#ctx0" brushRef="#br0">379 228 24575,'0'-1'0,"-1"0"0,1 0 0,0 0 0,-1 0 0,1 0 0,-1 0 0,1 0 0,-1 0 0,1 0 0,-1 1 0,0-1 0,1 0 0,-1 0 0,0 1 0,0-1 0,0 0 0,0 1 0,1-1 0,-3 0 0,-23-12 0,14 8 0,-50-26 0,29 16 0,-45-30 0,28 16 0,36 22 0,0-1 0,1 0 0,-23-20 0,22 17-1365,1 1-5461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35:11.959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2384 878 24575,'-2'76'0,"4"86"0,11-90 0,-9-53 0,0 1 0,1 28 0,-5-46 0,2 26 0,-3 0 0,-3 30 0,3-49 0,-1-1 0,0 1 0,0 0 0,-1-1 0,-1 1 0,1-1 0,-1 0 0,0 0 0,-1-1 0,-9 13 0,-2 1 0,1 0 0,0 1 0,2 1 0,0 0 0,-15 44 0,11-8 0,9-32 0,-15 40 0,2 1 0,17-53 0,0 0 0,-1 0 0,-1-1 0,-7 16 0,-54 67 0,31-48 0,28-39 0,0 0 0,-19 16 0,-8 9 0,5 1 0,-48 78 0,59-80 0,-37 46 0,48-69 0,-2 0 0,0-1 0,0 0 0,-1-1 0,0 0 0,0-1 0,-20 10 0,11-7 0,-1-1 0,0-1 0,0-1 0,-1-1 0,-1 0 0,1-2 0,-1-1 0,0-1 0,1 0 0,-26-2 0,6-1 0,-61-8 0,87 5 0,0-1 0,0 0 0,0-1 0,1 0 0,0-1 0,-27-15 0,11 2 0,-51-40 0,50 31 0,1-2 0,-34-42 0,50 51 0,1-1 0,2-1 0,0 0 0,-16-48 0,-3-5 0,18 44 0,-11-39 0,-2-7 0,16 48 0,1-1 0,-9-60 0,6 21 0,8 55 0,0-1 0,0 1 0,-12-22 0,14 30 0,-1 2 0,-1-1 0,1 0 0,-1 1 0,0-1 0,-1 1 0,1 0 0,-1 1 0,0-1 0,0 1 0,-7-5 0,-94-59 0,-69-38 0,153 95 0,-1-1 0,1-2 0,1 0 0,1-1 0,-33-31 0,42 34 0,1 1 0,0-1 0,1-1 0,0 0 0,1 0 0,1-1 0,0 1 0,1-2 0,0 1 0,-6-27 0,11 38 0,-9-40 0,1-1 0,2 0 0,-2-62 0,9 81 0,-1-1 0,-1 1 0,-9-42 0,6 45 0,2-1 0,1 1 0,0-1 0,2 0 0,0 1 0,2-1 0,1 0 0,0 1 0,10-31 0,-6 28 0,2 0 0,1 0 0,0 1 0,2 1 0,1 0 0,1 0 0,30-37 0,-35 52 0,1-1 0,0 1 0,0 1 0,1 0 0,0 1 0,0 0 0,22-9 0,14-7 0,20-17 0,-31 18 0,1 1 0,0 1 0,54-17 0,-65 29 0,0 1 0,0 1 0,0 2 0,1 0 0,-1 2 0,53 4 0,-69-2 0,1 1 0,-1 0 0,0 1 0,1 0 0,-1 1 0,-1 0 0,1 0 0,14 10 0,-1 2 0,40 35 0,-26-18 0,-12-13 0,2 0 0,1-2 0,0-1 0,1-1 0,1-2 0,0-1 0,1-1 0,41 10 0,-58-18 0,106 22 0,-62-15 0,-36-6 0,1-1 0,32 2 0,-26-6 0,0 2 0,56 11 0,-37-3 0,-29-7 0,0 1 0,0 1 0,0 1 0,0 0 0,-1 1 0,18 10 0,-26-11 0,-1-1 0,0 0 0,0 1 0,-1 0 0,0 0 0,0 1 0,0 0 0,7 9 0,32 48 0,-25-34 0,27 29 0,-40-49 0,1 0 0,0-1 0,1-1 0,0 0 0,0 0 0,20 9 0,-20-12 24,0 1 0,-1 0 0,1 0 0,16 15 0,-23-17-123,-1-1 0,0 1 0,1 0 0,-2 0 0,1 0 0,0 0 0,-1 0 0,0 1 0,0-1 0,0 1 0,0-1 0,-1 1 0,0 0 0,1 8 0,0 8-6727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36:39.505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4761 1754 24575,'-3'152'0,"7"170"0,22-178 0,-17-104 0,-2 0 0,4 55 0,-11-91 0,2 51 0,-3 1 0,-7 60 0,5-99 0,0 1 0,-1-1 0,-1 0 0,-1 0 0,0 0 0,-1 0 0,-1-1 0,-1-1 0,0 1 0,-19 23 0,-4 2 0,1 2 0,2 1 0,3 2 0,1 0 0,-33 87 0,24-15 0,20-63 0,-32 78 0,3 2 0,36-104 0,-2-1 0,-1 0 0,-1-1 0,-17 31 0,-104 132 0,60-93 0,56-80 0,-1 1 0,-37 32 0,-15 18 0,10 2 0,-98 156 0,119-161 0,-73 94 0,93-139 0,0-1 0,-2-1 0,-1 0 0,0-2 0,-1 0 0,-1-2 0,-38 21 0,21-15 0,-2-2 0,0-2 0,-1-2 0,-1-2 0,0-1 0,-1-3 0,0-2 0,-1-1 0,0-3 0,-49-1 0,10-3 0,-120-17 0,173 12 0,0-2 0,0-1 0,1-2 0,0-1 0,1-1 0,-53-30 0,22 5 0,-103-81 0,99 61 0,3-2 0,-68-85 0,101 101 0,2-1 0,1-1 0,3-1 0,-34-96 0,-5-10 0,36 88 0,-21-77 0,-5-14 0,32 94 0,2 0 0,-17-122 0,10 44 0,18 108 0,-1 1 0,-2-1 0,-20-44 0,24 63 0,0 0 0,0 0 0,-2 1 0,1 0 0,-1 0 0,-1 1 0,0 0 0,0 1 0,-1 0 0,-1 0 0,-13-8 0,-187-119 0,-138-75 0,303 188 0,2-1 0,0-3 0,2-1 0,1-3 0,-65-61 0,84 69 0,2 0 0,1-1 0,0-1 0,2-1 0,1 0 0,1-1 0,1-1 0,2 0 0,1-1 0,-13-53 0,22 76 0,-19-80 0,3-2 0,4 0 0,-3-124 0,17 162 0,-2-1 0,-3 1 0,-17-83 0,13 88 0,3 0 0,1 0 0,2-1 0,3 1 0,1 0 0,2-1 0,2 1 0,2 0 0,18-60 0,-10 55 0,3 0 0,1 1 0,2 1 0,3 0 0,2 2 0,1 1 0,62-74 0,-71 101 0,1 2 0,1 0 0,0 1 0,2 1 0,-1 1 0,2 1 0,44-17 0,26-15 0,41-33 0,-62 34 0,1 3 0,2 3 0,106-36 0,-130 59 0,1 3 0,1 1 0,-1 3 0,1 2 0,0 3 0,104 8 0,-136-3 0,0 0 0,0 2 0,-1 0 0,1 1 0,-1 1 0,0 1 0,-1 1 0,29 18 0,-2 5 0,78 71 0,-50-38 0,-22-24 0,1-2 0,2-3 0,2-2 0,1-3 0,1-2 0,2-2 0,0-4 0,83 21 0,-116-37 0,211 46 0,-122-31 0,-73-12 0,1-2 0,65 3 0,-52-9 0,0 1 0,113 23 0,-76-6 0,-56-14 0,-1 2 0,0 2 0,-1 1 0,0 2 0,-1 1 0,36 20 0,-51-22 0,-3-2 0,0 1 0,-1 0 0,0 1 0,-1 0 0,0 2 0,-1 0 0,16 18 0,63 95 0,-50-66 0,53 57 0,-78-98 0,1-1 0,0-1 0,1-1 0,1-1 0,1-1 0,38 19 0,-39-23 24,-1 0 0,0 1 0,0 1 0,35 29 0,-49-36-123,-1 2 0,1-1 0,-1 0 0,0 1 0,-1 0 0,0 1 0,0-1 0,0 1 0,-1 0 0,-1 0 0,0 0 0,0 1 0,-1-1 0,3 17 0,-2 16-6727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37:47.3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1230 0 24575,'0'9'0,"1"-1"0,1 1 0,-1-1 0,7 16 0,3 24 0,-7 159 0,-5-121 0,1-76 0,-1-1 0,0 1 0,-1 0 0,0 0 0,0-1 0,-1 1 0,0-1 0,0 0 0,-1 0 0,-1 0 0,1 0 0,-1-1 0,-1 0 0,0 0 0,0 0 0,-14 13 0,-75 93 0,-51 59 0,120-140 0,-55 56 0,58-64 0,1 1 0,1 0 0,-29 51 0,25-39 0,-31 54 0,30-48 0,-1-2 0,-64 77 0,76-101 0,1 0 0,-17 31 0,-10 12 0,5-10 0,28-38 0,-1 0 0,0 0 0,-1-1 0,0 0 0,-1-1 0,-17 14 0,-206 129 0,213-141-1365,5-1-5461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40:45.3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2413 0 24575,'-1'1'0,"0"-1"0,0 0 0,0 1 0,0-1 0,0 0 0,0 1 0,0-1 0,0 1 0,1 0 0,-1-1 0,0 1 0,0 0 0,1-1 0,-1 1 0,0 0 0,1 0 0,-1 0 0,1 0 0,-1-1 0,1 1 0,-1 0 0,1 0 0,0 0 0,-1 0 0,1 1 0,-9 34 0,5-19 0,-6 13 0,-10 27 0,3 1 0,-13 70 0,19-71 0,-21 61 0,28-103 0,-29 82 0,-67 136 0,87-205 0,-4 13 0,10-24 0,1-1 0,-18 28 0,-28 50 0,14-23 0,-69 141 0,43-95 0,36-68 0,-60 92 0,44-74 0,-24 31 0,17-39 0,-18 24 0,47-56 0,-1 0 0,-40 36 0,16-17 0,-184 180 0,207-200 0,2 0 0,-23 36 0,22-27 0,8-12 0,-35 42 0,36-48 0,1 2 0,1-1 0,1 2 0,1 0 0,0 0 0,1 1 0,2 0 0,-10 37 0,14-38 0,0 0 0,1 1 0,1-1 0,2 32 0,1-37 0,-1 1 0,-1-1 0,-1 0 0,0 0 0,-1 1 0,0-1 0,-1 0 0,-1-1 0,-8 21 0,12-35 0,-95 183 0,71-141 0,-3-2 0,-38 48 0,48-66 0,2 2 0,0 0 0,2 0 0,-16 39 0,0 1 0,20-42 0,1 1 0,1 0 0,-5 27 0,9-41 0,-7 46 0,7-33 0,-1-1 0,-13 36 0,-27 80 0,20-26 0,13-58 0,-27 81 0,27-98 0,2 1 0,1-1 0,2 2 0,-3 50 0,8-76 0,-11 59 0,8-50 0,0 0 0,-1 25 0,6-10 0,-2 23 0,1-59 0,0 0 0,0 0 0,0 0 0,0 1 0,0-1 0,0 0 0,0 0 0,0 0 0,0 0 0,-1 0 0,1 1 0,0-1 0,0 0 0,0 0 0,0 0 0,0 0 0,0 0 0,0 1 0,0-1 0,0 0 0,0 0 0,-1 0 0,1 0 0,0 0 0,0 0 0,0 0 0,0 1 0,0-1 0,-1 0 0,1 0 0,0 0 0,0 0 0,0 0 0,0 0 0,0 0 0,-1 0 0,1 0 0,0 0 0,0 0 0,0 0 0,0 0 0,-1 0 0,1 0 0,0 0 0,0 0 0,0 0 0,-1 0 0,-8-8 0,-6-13 0,-23-69 0,-51-50 0,88 140 0,1 0 0,0 0 0,0 0 0,0 0 0,0 0 0,0 0 0,0 0 0,0 0 0,0 1 0,0-1 0,0 0 0,-1 0 0,1 0 0,0 0 0,0 0 0,0 0 0,0 0 0,0 0 0,0 0 0,0 0 0,-1 0 0,1 0 0,0 0 0,0 0 0,0 0 0,0 0 0,0 0 0,0 0 0,0 0 0,-1 0 0,1 0 0,0 0 0,0 0 0,0 0 0,0 0 0,0 0 0,0 0 0,0 0 0,0-1 0,-1 1 0,1 0 0,0 0 0,0 0 0,0 0 0,0 0 0,0 0 0,0 0 0,0 0 0,0 0 0,0-1 0,0 1 0,0 0 0,0 0 0,0 0 0,0 0 0,0 0 0,0 0 0,0 0 0,0-1 0,0 1 0,0 0 0,0 0 0,2 14 0,7 20 0,81 143 0,-81-161 0,0 1 0,0-2 0,2 1 0,14 16 0,-25-30 0,1-1 0,0 0 0,0 0 0,0 0 0,0 0 0,0 0 0,0 0 0,0 0 0,0 0 0,0 0 0,1-1 0,-1 1 0,0 0 0,0-1 0,1 1 0,-1-1 0,0 0 0,1 1 0,-1-1 0,1 0 0,-1 0 0,0 1 0,1-1 0,-1 0 0,1 0 0,-1-1 0,0 1 0,1 0 0,-1 0 0,1-1 0,-1 1 0,0-1 0,1 1 0,-1-1 0,0 0 0,0 1 0,0-1 0,1 0 0,-1 0 0,0 0 0,0 0 0,0 0 0,0 0 0,0 0 0,-1 0 0,2-2 0,5-8 0,0 0 0,-2 0 0,1 0 0,5-18 0,-1 5 0,100-188-1365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6:56:16.66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24575,'3'1'0,"-1"1"0,1-1 0,0 1 0,-1 0 0,1-1 0,-1 1 0,1 0 0,-1 1 0,0-1 0,0 0 0,0 1 0,0-1 0,0 1 0,-1-1 0,3 5 0,3 4 0,30 40 0,-19-23 0,35 38 0,-38-48 0,0 2 0,-2-1 0,16 29 0,15 24 0,73 110 0,-84-128 0,53 61 0,75 112 0,-136-193 0,91 97 0,-92-104 0,33 32 0,77 92 0,-110-122 0,48 45 0,-30-33 0,-6-1 0,55 81 0,-25-29 0,30 37 0,45 57 0,-133-177 0,104 134 0,-31-32 0,-46-66 0,42 70 0,-51-74 0,60 75 0,-57-82 0,-2 2 0,35 60 0,-41-56 0,3 0 0,48 62 0,103 148 0,-136-196 0,54 59 0,-19-26 0,-53-60 0,238 271 0,-219-256 0,35 30 0,-11-18 0,-12-9 0,90 59 0,1-5 0,146 79 0,-246-153 0,59 24 0,-57-29 0,79 28 0,-39-17 0,-7 0 0,94 24 0,-114-42 0,1-3 0,0-2 0,87 0 0,-127-6 0,-1 0 0,1 0 0,-1 2 0,30 10 0,-23-7 0,38 7 0,23-3 0,174 28 0,-103-12 0,-131-23 0,0-2 0,27 0 0,-31-2 0,0 1 0,-1 1 0,36 7 0,64 13 0,-53-11 0,97 15 0,-49 0 0,33 5 0,10-9 0,-75-3 0,98 33 0,-153-43 0,48 6 0,-16-4 0,97 15 0,-117-17 0,-7 0 0,0-2 0,1-1 0,49 1 0,-5-7-1365,-56-1-5461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36:39.505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4761 1754 24575,'-3'152'0,"7"170"0,22-178 0,-17-104 0,-2 0 0,4 55 0,-11-91 0,2 51 0,-3 1 0,-7 60 0,5-99 0,0 1 0,-1-1 0,-1 0 0,-1 0 0,0 0 0,-1 0 0,-1-1 0,-1-1 0,0 1 0,-19 23 0,-4 2 0,1 2 0,2 1 0,3 2 0,1 0 0,-33 87 0,24-15 0,20-63 0,-32 78 0,3 2 0,36-104 0,-2-1 0,-1 0 0,-1-1 0,-17 31 0,-104 132 0,60-93 0,56-80 0,-1 1 0,-37 32 0,-15 18 0,10 2 0,-98 156 0,119-161 0,-73 94 0,93-139 0,0-1 0,-2-1 0,-1 0 0,0-2 0,-1 0 0,-1-2 0,-38 21 0,21-15 0,-2-2 0,0-2 0,-1-2 0,-1-2 0,0-1 0,-1-3 0,0-2 0,-1-1 0,0-3 0,-49-1 0,10-3 0,-120-17 0,173 12 0,0-2 0,0-1 0,1-2 0,0-1 0,1-1 0,-53-30 0,22 5 0,-103-81 0,99 61 0,3-2 0,-68-85 0,101 101 0,2-1 0,1-1 0,3-1 0,-34-96 0,-5-10 0,36 88 0,-21-77 0,-5-14 0,32 94 0,2 0 0,-17-122 0,10 44 0,18 108 0,-1 1 0,-2-1 0,-20-44 0,24 63 0,0 0 0,0 0 0,-2 1 0,1 0 0,-1 0 0,-1 1 0,0 0 0,0 1 0,-1 0 0,-1 0 0,-13-8 0,-187-119 0,-138-75 0,303 188 0,2-1 0,0-3 0,2-1 0,1-3 0,-65-61 0,84 69 0,2 0 0,1-1 0,0-1 0,2-1 0,1 0 0,1-1 0,1-1 0,2 0 0,1-1 0,-13-53 0,22 76 0,-19-80 0,3-2 0,4 0 0,-3-124 0,17 162 0,-2-1 0,-3 1 0,-17-83 0,13 88 0,3 0 0,1 0 0,2-1 0,3 1 0,1 0 0,2-1 0,2 1 0,2 0 0,18-60 0,-10 55 0,3 0 0,1 1 0,2 1 0,3 0 0,2 2 0,1 1 0,62-74 0,-71 101 0,1 2 0,1 0 0,0 1 0,2 1 0,-1 1 0,2 1 0,44-17 0,26-15 0,41-33 0,-62 34 0,1 3 0,2 3 0,106-36 0,-130 59 0,1 3 0,1 1 0,-1 3 0,1 2 0,0 3 0,104 8 0,-136-3 0,0 0 0,0 2 0,-1 0 0,1 1 0,-1 1 0,0 1 0,-1 1 0,29 18 0,-2 5 0,78 71 0,-50-38 0,-22-24 0,1-2 0,2-3 0,2-2 0,1-3 0,1-2 0,2-2 0,0-4 0,83 21 0,-116-37 0,211 46 0,-122-31 0,-73-12 0,1-2 0,65 3 0,-52-9 0,0 1 0,113 23 0,-76-6 0,-56-14 0,-1 2 0,0 2 0,-1 1 0,0 2 0,-1 1 0,36 20 0,-51-22 0,-3-2 0,0 1 0,-1 0 0,0 1 0,-1 0 0,0 2 0,-1 0 0,16 18 0,63 95 0,-50-66 0,53 57 0,-78-98 0,1-1 0,0-1 0,1-1 0,1-1 0,1-1 0,38 19 0,-39-23 24,-1 0 0,0 1 0,0 1 0,35 29 0,-49-36-123,-1 2 0,1-1 0,-1 0 0,0 1 0,-1 0 0,0 1 0,0-1 0,0 1 0,-1 0 0,-1 0 0,0 0 0,0 1 0,-1-1 0,3 17 0,-2 16-6727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37:47.3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1230 0 24575,'0'9'0,"1"-1"0,1 1 0,-1-1 0,7 16 0,3 24 0,-7 159 0,-5-121 0,1-76 0,-1-1 0,0 1 0,-1 0 0,0 0 0,0-1 0,-1 1 0,0-1 0,0 0 0,-1 0 0,-1 0 0,1 0 0,-1-1 0,-1 0 0,0 0 0,0 0 0,-14 13 0,-75 93 0,-51 59 0,120-140 0,-55 56 0,58-64 0,1 1 0,1 0 0,-29 51 0,25-39 0,-31 54 0,30-48 0,-1-2 0,-64 77 0,76-101 0,1 0 0,-17 31 0,-10 12 0,5-10 0,28-38 0,-1 0 0,0 0 0,-1-1 0,0 0 0,-1-1 0,-17 14 0,-206 129 0,213-141-1365,5-1-5461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40:45.3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2413 0 24575,'-1'1'0,"0"-1"0,0 0 0,0 1 0,0-1 0,0 0 0,0 1 0,0-1 0,0 1 0,1 0 0,-1-1 0,0 1 0,0 0 0,1-1 0,-1 1 0,0 0 0,1 0 0,-1 0 0,1 0 0,-1-1 0,1 1 0,-1 0 0,1 0 0,0 0 0,-1 0 0,1 1 0,-9 34 0,5-19 0,-6 13 0,-10 27 0,3 1 0,-13 70 0,19-71 0,-21 61 0,28-103 0,-29 82 0,-67 136 0,87-205 0,-4 13 0,10-24 0,1-1 0,-18 28 0,-28 50 0,14-23 0,-69 141 0,43-95 0,36-68 0,-60 92 0,44-74 0,-24 31 0,17-39 0,-18 24 0,47-56 0,-1 0 0,-40 36 0,16-17 0,-184 180 0,207-200 0,2 0 0,-23 36 0,22-27 0,8-12 0,-35 42 0,36-48 0,1 2 0,1-1 0,1 2 0,1 0 0,0 0 0,1 1 0,2 0 0,-10 37 0,14-38 0,0 0 0,1 1 0,1-1 0,2 32 0,1-37 0,-1 1 0,-1-1 0,-1 0 0,0 0 0,-1 1 0,0-1 0,-1 0 0,-1-1 0,-8 21 0,12-35 0,-95 183 0,71-141 0,-3-2 0,-38 48 0,48-66 0,2 2 0,0 0 0,2 0 0,-16 39 0,0 1 0,20-42 0,1 1 0,1 0 0,-5 27 0,9-41 0,-7 46 0,7-33 0,-1-1 0,-13 36 0,-27 80 0,20-26 0,13-58 0,-27 81 0,27-98 0,2 1 0,1-1 0,2 2 0,-3 50 0,8-76 0,-11 59 0,8-50 0,0 0 0,-1 25 0,6-10 0,-2 23 0,1-59 0,0 0 0,0 0 0,0 0 0,0 1 0,0-1 0,0 0 0,0 0 0,0 0 0,0 0 0,-1 0 0,1 1 0,0-1 0,0 0 0,0 0 0,0 0 0,0 0 0,0 0 0,0 1 0,0-1 0,0 0 0,0 0 0,-1 0 0,1 0 0,0 0 0,0 0 0,0 0 0,0 1 0,0-1 0,-1 0 0,1 0 0,0 0 0,0 0 0,0 0 0,0 0 0,0 0 0,-1 0 0,1 0 0,0 0 0,0 0 0,0 0 0,0 0 0,-1 0 0,1 0 0,0 0 0,0 0 0,0 0 0,-1 0 0,-8-8 0,-6-13 0,-23-69 0,-51-50 0,88 140 0,1 0 0,0 0 0,0 0 0,0 0 0,0 0 0,0 0 0,0 0 0,0 0 0,0 1 0,0-1 0,0 0 0,-1 0 0,1 0 0,0 0 0,0 0 0,0 0 0,0 0 0,0 0 0,0 0 0,0 0 0,-1 0 0,1 0 0,0 0 0,0 0 0,0 0 0,0 0 0,0 0 0,0 0 0,0 0 0,-1 0 0,1 0 0,0 0 0,0 0 0,0 0 0,0 0 0,0 0 0,0 0 0,0 0 0,0-1 0,-1 1 0,1 0 0,0 0 0,0 0 0,0 0 0,0 0 0,0 0 0,0 0 0,0 0 0,0 0 0,0-1 0,0 1 0,0 0 0,0 0 0,0 0 0,0 0 0,0 0 0,0 0 0,0 0 0,0-1 0,0 1 0,0 0 0,0 0 0,2 14 0,7 20 0,81 143 0,-81-161 0,0 1 0,0-2 0,2 1 0,14 16 0,-25-30 0,1-1 0,0 0 0,0 0 0,0 0 0,0 0 0,0 0 0,0 0 0,0 0 0,0 0 0,0 0 0,1-1 0,-1 1 0,0 0 0,0-1 0,1 1 0,-1-1 0,0 0 0,1 1 0,-1-1 0,1 0 0,-1 0 0,0 1 0,1-1 0,-1 0 0,1 0 0,-1-1 0,0 1 0,1 0 0,-1 0 0,1-1 0,-1 1 0,0-1 0,1 1 0,-1-1 0,0 0 0,0 1 0,0-1 0,1 0 0,-1 0 0,0 0 0,0 0 0,0 0 0,0 0 0,0 0 0,-1 0 0,2-2 0,5-8 0,0 0 0,-2 0 0,1 0 0,5-18 0,-1 5 0,100-188-1365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36:39.505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4761 1754 24575,'-3'152'0,"7"170"0,22-178 0,-17-104 0,-2 0 0,4 55 0,-11-91 0,2 51 0,-3 1 0,-7 60 0,5-99 0,0 1 0,-1-1 0,-1 0 0,-1 0 0,0 0 0,-1 0 0,-1-1 0,-1-1 0,0 1 0,-19 23 0,-4 2 0,1 2 0,2 1 0,3 2 0,1 0 0,-33 87 0,24-15 0,20-63 0,-32 78 0,3 2 0,36-104 0,-2-1 0,-1 0 0,-1-1 0,-17 31 0,-104 132 0,60-93 0,56-80 0,-1 1 0,-37 32 0,-15 18 0,10 2 0,-98 156 0,119-161 0,-73 94 0,93-139 0,0-1 0,-2-1 0,-1 0 0,0-2 0,-1 0 0,-1-2 0,-38 21 0,21-15 0,-2-2 0,0-2 0,-1-2 0,-1-2 0,0-1 0,-1-3 0,0-2 0,-1-1 0,0-3 0,-49-1 0,10-3 0,-120-17 0,173 12 0,0-2 0,0-1 0,1-2 0,0-1 0,1-1 0,-53-30 0,22 5 0,-103-81 0,99 61 0,3-2 0,-68-85 0,101 101 0,2-1 0,1-1 0,3-1 0,-34-96 0,-5-10 0,36 88 0,-21-77 0,-5-14 0,32 94 0,2 0 0,-17-122 0,10 44 0,18 108 0,-1 1 0,-2-1 0,-20-44 0,24 63 0,0 0 0,0 0 0,-2 1 0,1 0 0,-1 0 0,-1 1 0,0 0 0,0 1 0,-1 0 0,-1 0 0,-13-8 0,-187-119 0,-138-75 0,303 188 0,2-1 0,0-3 0,2-1 0,1-3 0,-65-61 0,84 69 0,2 0 0,1-1 0,0-1 0,2-1 0,1 0 0,1-1 0,1-1 0,2 0 0,1-1 0,-13-53 0,22 76 0,-19-80 0,3-2 0,4 0 0,-3-124 0,17 162 0,-2-1 0,-3 1 0,-17-83 0,13 88 0,3 0 0,1 0 0,2-1 0,3 1 0,1 0 0,2-1 0,2 1 0,2 0 0,18-60 0,-10 55 0,3 0 0,1 1 0,2 1 0,3 0 0,2 2 0,1 1 0,62-74 0,-71 101 0,1 2 0,1 0 0,0 1 0,2 1 0,-1 1 0,2 1 0,44-17 0,26-15 0,41-33 0,-62 34 0,1 3 0,2 3 0,106-36 0,-130 59 0,1 3 0,1 1 0,-1 3 0,1 2 0,0 3 0,104 8 0,-136-3 0,0 0 0,0 2 0,-1 0 0,1 1 0,-1 1 0,0 1 0,-1 1 0,29 18 0,-2 5 0,78 71 0,-50-38 0,-22-24 0,1-2 0,2-3 0,2-2 0,1-3 0,1-2 0,2-2 0,0-4 0,83 21 0,-116-37 0,211 46 0,-122-31 0,-73-12 0,1-2 0,65 3 0,-52-9 0,0 1 0,113 23 0,-76-6 0,-56-14 0,-1 2 0,0 2 0,-1 1 0,0 2 0,-1 1 0,36 20 0,-51-22 0,-3-2 0,0 1 0,-1 0 0,0 1 0,-1 0 0,0 2 0,-1 0 0,16 18 0,63 95 0,-50-66 0,53 57 0,-78-98 0,1-1 0,0-1 0,1-1 0,1-1 0,1-1 0,38 19 0,-39-23 24,-1 0 0,0 1 0,0 1 0,35 29 0,-49-36-123,-1 2 0,1-1 0,-1 0 0,0 1 0,-1 0 0,0 1 0,0-1 0,0 1 0,-1 0 0,-1 0 0,0 0 0,0 1 0,-1-1 0,3 17 0,-2 16-6727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37:47.3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1230 0 24575,'0'9'0,"1"-1"0,1 1 0,-1-1 0,7 16 0,3 24 0,-7 159 0,-5-121 0,1-76 0,-1-1 0,0 1 0,-1 0 0,0 0 0,0-1 0,-1 1 0,0-1 0,0 0 0,-1 0 0,-1 0 0,1 0 0,-1-1 0,-1 0 0,0 0 0,0 0 0,-14 13 0,-75 93 0,-51 59 0,120-140 0,-55 56 0,58-64 0,1 1 0,1 0 0,-29 51 0,25-39 0,-31 54 0,30-48 0,-1-2 0,-64 77 0,76-101 0,1 0 0,-17 31 0,-10 12 0,5-10 0,28-38 0,-1 0 0,0 0 0,-1-1 0,0 0 0,-1-1 0,-17 14 0,-206 129 0,213-141-1365,5-1-5461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40:45.3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2413 0 24575,'-1'1'0,"0"-1"0,0 0 0,0 1 0,0-1 0,0 0 0,0 1 0,0-1 0,0 1 0,1 0 0,-1-1 0,0 1 0,0 0 0,1-1 0,-1 1 0,0 0 0,1 0 0,-1 0 0,1 0 0,-1-1 0,1 1 0,-1 0 0,1 0 0,0 0 0,-1 0 0,1 1 0,-9 34 0,5-19 0,-6 13 0,-10 27 0,3 1 0,-13 70 0,19-71 0,-21 61 0,28-103 0,-29 82 0,-67 136 0,87-205 0,-4 13 0,10-24 0,1-1 0,-18 28 0,-28 50 0,14-23 0,-69 141 0,43-95 0,36-68 0,-60 92 0,44-74 0,-24 31 0,17-39 0,-18 24 0,47-56 0,-1 0 0,-40 36 0,16-17 0,-184 180 0,207-200 0,2 0 0,-23 36 0,22-27 0,8-12 0,-35 42 0,36-48 0,1 2 0,1-1 0,1 2 0,1 0 0,0 0 0,1 1 0,2 0 0,-10 37 0,14-38 0,0 0 0,1 1 0,1-1 0,2 32 0,1-37 0,-1 1 0,-1-1 0,-1 0 0,0 0 0,-1 1 0,0-1 0,-1 0 0,-1-1 0,-8 21 0,12-35 0,-95 183 0,71-141 0,-3-2 0,-38 48 0,48-66 0,2 2 0,0 0 0,2 0 0,-16 39 0,0 1 0,20-42 0,1 1 0,1 0 0,-5 27 0,9-41 0,-7 46 0,7-33 0,-1-1 0,-13 36 0,-27 80 0,20-26 0,13-58 0,-27 81 0,27-98 0,2 1 0,1-1 0,2 2 0,-3 50 0,8-76 0,-11 59 0,8-50 0,0 0 0,-1 25 0,6-10 0,-2 23 0,1-59 0,0 0 0,0 0 0,0 0 0,0 1 0,0-1 0,0 0 0,0 0 0,0 0 0,0 0 0,-1 0 0,1 1 0,0-1 0,0 0 0,0 0 0,0 0 0,0 0 0,0 0 0,0 1 0,0-1 0,0 0 0,0 0 0,-1 0 0,1 0 0,0 0 0,0 0 0,0 0 0,0 1 0,0-1 0,-1 0 0,1 0 0,0 0 0,0 0 0,0 0 0,0 0 0,0 0 0,-1 0 0,1 0 0,0 0 0,0 0 0,0 0 0,0 0 0,-1 0 0,1 0 0,0 0 0,0 0 0,0 0 0,-1 0 0,-8-8 0,-6-13 0,-23-69 0,-51-50 0,88 140 0,1 0 0,0 0 0,0 0 0,0 0 0,0 0 0,0 0 0,0 0 0,0 0 0,0 1 0,0-1 0,0 0 0,-1 0 0,1 0 0,0 0 0,0 0 0,0 0 0,0 0 0,0 0 0,0 0 0,0 0 0,-1 0 0,1 0 0,0 0 0,0 0 0,0 0 0,0 0 0,0 0 0,0 0 0,0 0 0,-1 0 0,1 0 0,0 0 0,0 0 0,0 0 0,0 0 0,0 0 0,0 0 0,0 0 0,0-1 0,-1 1 0,1 0 0,0 0 0,0 0 0,0 0 0,0 0 0,0 0 0,0 0 0,0 0 0,0 0 0,0-1 0,0 1 0,0 0 0,0 0 0,0 0 0,0 0 0,0 0 0,0 0 0,0 0 0,0-1 0,0 1 0,0 0 0,0 0 0,2 14 0,7 20 0,81 143 0,-81-161 0,0 1 0,0-2 0,2 1 0,14 16 0,-25-30 0,1-1 0,0 0 0,0 0 0,0 0 0,0 0 0,0 0 0,0 0 0,0 0 0,0 0 0,0 0 0,1-1 0,-1 1 0,0 0 0,0-1 0,1 1 0,-1-1 0,0 0 0,1 1 0,-1-1 0,1 0 0,-1 0 0,0 1 0,1-1 0,-1 0 0,1 0 0,-1-1 0,0 1 0,1 0 0,-1 0 0,1-1 0,-1 1 0,0-1 0,1 1 0,-1-1 0,0 0 0,0 1 0,0-1 0,1 0 0,-1 0 0,0 0 0,0 0 0,0 0 0,0 0 0,0 0 0,-1 0 0,2-2 0,5-8 0,0 0 0,-2 0 0,1 0 0,5-18 0,-1 5 0,100-188-1365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6:56:27.7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 24575,'104'0'0,"-3"-3"0,1 6 0,162 23 0,-240-21 0,10 0 0,-1 2 0,0 2 0,0 0 0,-1 3 0,33 15 0,-25-9 0,1-2 0,0-2 0,71 15 0,-43-14 0,-6-1 0,70 25 0,-66-19 0,1-2 0,117 14 0,-56-11 0,58 5 0,-148-21 0,1-1 0,63-4 0,-64-1 0,0 2 0,72 10 0,-33-1 0,0-3 0,0-3 0,80-7 0,-25 1 0,1655 2 0,-1752-2 0,68-13 0,-44 5 0,-10 1 0,48-17 0,-8 2 0,-43 16 0,1 2 0,1 2 0,72 4 0,39-3 0,-137-1 0,-1 0 0,-1-1 0,1-1 0,40-18 0,23-7 0,-26 14 0,93-24 0,-117 33 0,-2-2 0,0-1 0,43-21 0,1 3-1365,-61 22-5461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5:38.02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7758 633 24575,'-531'0'0,"507"-2"0,0-1 0,1 0 0,-1-2 0,-26-9 0,22 6 0,-1 1 0,-33-3 0,-38-3 0,54 6 0,-72-2 0,69 6 0,-72-11 0,53 4 0,3-2 0,43 8 0,1 0 0,-30-1 0,-86-9 0,87 8 0,-55-1 0,77 7 0,0 0 0,0-2 0,0-1 0,-29-8 0,18 5 0,1 1 0,-1 2 0,0 1 0,-52 5 0,3 0 0,-282-3 0,352 1 0,-1 1 0,1 2 0,0-1 0,0 2 0,1 1 0,0 0 0,-20 10 0,11-5 0,-53 15 0,49-17 0,0 2 0,1 1 0,0 1 0,-45 28 0,48-26 0,-1 0 0,10-4 0,0-2 0,-23 10 0,14-8 0,1 2 0,0 1 0,-37 28 0,18-12 0,22-17 0,-42 17 0,44-22 0,2 1 0,-1 1 0,-27 18 0,35-20 0,-1 0 0,0-1 0,-15 5 0,13-5 0,-1 0 0,-15 12 0,-3 1 0,-1 0 0,-55 22 0,-37 21 0,89-43 0,-70 26 0,61-27 0,-3 1 0,-22 11 0,-1-3 0,-95 22 0,129-41 0,10-2 0,-1-2 0,-58 5 0,-46 3 0,4-1 0,-200-11 0,153-2 0,140-2 0,0-1 0,0-2 0,-49-14 0,67 16 0,-228-80 0,197 65 0,-186-71 0,212 80 0,0 0 0,0-2 0,1-1 0,-31-23 0,30 21 0,-36-16 0,-20-14 0,-44-29 0,77 48 0,-82-61 0,112 76 0,1 0 0,-23-10 0,23 13 0,0 0 0,1-2 0,-18-14 0,-80-62 0,75 61 0,-53-50 0,64 52 0,-37-25 0,-4-4 0,29 20 0,-85-78 0,58 51 0,43 40 0,0-1 0,-31-36 0,-20-30-1365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07:15:51.24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1045 1975 24575,'-2'-10'0,"0"0"0,0 0 0,-1 0 0,0 0 0,-1 0 0,0 1 0,-1 0 0,1-1 0,-2 2 0,-10-15 0,6 8 0,1 0 0,-9-21 0,-5-18 0,10 26 0,1-2 0,-11-45 0,12 36 0,-27-67 0,4 14 0,17 43 0,-3 1 0,-1 1 0,-44-69 0,-23-20 0,-3 11 0,60 85 0,-117-172 0,123 177 0,17 25 0,0-1 0,1 0 0,-11-23 0,5 6 0,-2 2 0,-33-49 0,31 51 0,1 0 0,1-1 0,-15-36 0,-38-89 0,35 71-1365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9/24/2023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26107-51B9-44DD-8581-AA5E8B60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484494"/>
            <a:ext cx="5800867" cy="1569493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144A4B-34B7-47EC-888B-0D207600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2" y="2156346"/>
            <a:ext cx="5800866" cy="396393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A9B852-DA3F-4566-BDEB-F1F69334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87742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116EBB24-A127-412B-99DB-A7FBCA68A2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0838" y="665163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63CCB0A6-D7F6-4C78-B6C0-A045E3B25B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29737" y="665579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F3038A14-3DB7-4BDC-A247-674224BFB8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0854" y="3607271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59BCC1BB-4299-409F-9215-B3A4ECAB52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24845" y="3607271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FB415D6-2F2D-46E2-94AF-1F3BE10F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EC8DC3B-1AAD-429C-A1EA-FAEE9D88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39FF-F5CB-4ACA-9B46-4CCF89ECA75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62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Click to edit Master subtitle style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44D815C-8BF3-4ECF-A945-A2A7C2983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8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customXml" Target="../ink/ink40.xml"/><Relationship Id="rId26" Type="http://schemas.openxmlformats.org/officeDocument/2006/relationships/customXml" Target="../ink/ink44.xml"/><Relationship Id="rId39" Type="http://schemas.openxmlformats.org/officeDocument/2006/relationships/image" Target="../media/image63.png"/><Relationship Id="rId21" Type="http://schemas.openxmlformats.org/officeDocument/2006/relationships/image" Target="../media/image54.png"/><Relationship Id="rId34" Type="http://schemas.openxmlformats.org/officeDocument/2006/relationships/customXml" Target="../ink/ink48.xml"/><Relationship Id="rId42" Type="http://schemas.openxmlformats.org/officeDocument/2006/relationships/customXml" Target="../ink/ink52.xml"/><Relationship Id="rId47" Type="http://schemas.openxmlformats.org/officeDocument/2006/relationships/image" Target="../media/image67.png"/><Relationship Id="rId50" Type="http://schemas.openxmlformats.org/officeDocument/2006/relationships/customXml" Target="../ink/ink56.xml"/><Relationship Id="rId55" Type="http://schemas.openxmlformats.org/officeDocument/2006/relationships/image" Target="../media/image71.png"/><Relationship Id="rId7" Type="http://schemas.openxmlformats.org/officeDocument/2006/relationships/image" Target="../media/image47.png"/><Relationship Id="rId2" Type="http://schemas.openxmlformats.org/officeDocument/2006/relationships/customXml" Target="../ink/ink32.xml"/><Relationship Id="rId16" Type="http://schemas.openxmlformats.org/officeDocument/2006/relationships/customXml" Target="../ink/ink39.xml"/><Relationship Id="rId29" Type="http://schemas.openxmlformats.org/officeDocument/2006/relationships/image" Target="../media/image58.png"/><Relationship Id="rId11" Type="http://schemas.openxmlformats.org/officeDocument/2006/relationships/image" Target="../media/image49.png"/><Relationship Id="rId24" Type="http://schemas.openxmlformats.org/officeDocument/2006/relationships/customXml" Target="../ink/ink43.xml"/><Relationship Id="rId32" Type="http://schemas.openxmlformats.org/officeDocument/2006/relationships/customXml" Target="../ink/ink47.xml"/><Relationship Id="rId37" Type="http://schemas.openxmlformats.org/officeDocument/2006/relationships/image" Target="../media/image62.png"/><Relationship Id="rId40" Type="http://schemas.openxmlformats.org/officeDocument/2006/relationships/customXml" Target="../ink/ink51.xml"/><Relationship Id="rId45" Type="http://schemas.openxmlformats.org/officeDocument/2006/relationships/image" Target="../media/image66.png"/><Relationship Id="rId53" Type="http://schemas.openxmlformats.org/officeDocument/2006/relationships/image" Target="../media/image70.png"/><Relationship Id="rId58" Type="http://schemas.openxmlformats.org/officeDocument/2006/relationships/image" Target="../media/image73.png"/><Relationship Id="rId5" Type="http://schemas.openxmlformats.org/officeDocument/2006/relationships/image" Target="../media/image46.png"/><Relationship Id="rId19" Type="http://schemas.openxmlformats.org/officeDocument/2006/relationships/image" Target="../media/image53.png"/><Relationship Id="rId4" Type="http://schemas.openxmlformats.org/officeDocument/2006/relationships/customXml" Target="../ink/ink33.xml"/><Relationship Id="rId9" Type="http://schemas.openxmlformats.org/officeDocument/2006/relationships/image" Target="../media/image48.png"/><Relationship Id="rId14" Type="http://schemas.openxmlformats.org/officeDocument/2006/relationships/customXml" Target="../ink/ink38.xml"/><Relationship Id="rId22" Type="http://schemas.openxmlformats.org/officeDocument/2006/relationships/customXml" Target="../ink/ink42.xml"/><Relationship Id="rId27" Type="http://schemas.openxmlformats.org/officeDocument/2006/relationships/image" Target="../media/image57.png"/><Relationship Id="rId30" Type="http://schemas.openxmlformats.org/officeDocument/2006/relationships/customXml" Target="../ink/ink46.xml"/><Relationship Id="rId35" Type="http://schemas.openxmlformats.org/officeDocument/2006/relationships/image" Target="../media/image61.png"/><Relationship Id="rId43" Type="http://schemas.openxmlformats.org/officeDocument/2006/relationships/image" Target="../media/image65.png"/><Relationship Id="rId48" Type="http://schemas.openxmlformats.org/officeDocument/2006/relationships/customXml" Target="../ink/ink55.xml"/><Relationship Id="rId56" Type="http://schemas.openxmlformats.org/officeDocument/2006/relationships/image" Target="../media/image72.png"/><Relationship Id="rId8" Type="http://schemas.openxmlformats.org/officeDocument/2006/relationships/customXml" Target="../ink/ink35.xml"/><Relationship Id="rId51" Type="http://schemas.openxmlformats.org/officeDocument/2006/relationships/image" Target="../media/image69.png"/><Relationship Id="rId3" Type="http://schemas.openxmlformats.org/officeDocument/2006/relationships/image" Target="../media/image45.png"/><Relationship Id="rId12" Type="http://schemas.openxmlformats.org/officeDocument/2006/relationships/customXml" Target="../ink/ink37.xml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33" Type="http://schemas.openxmlformats.org/officeDocument/2006/relationships/image" Target="../media/image60.png"/><Relationship Id="rId38" Type="http://schemas.openxmlformats.org/officeDocument/2006/relationships/customXml" Target="../ink/ink50.xml"/><Relationship Id="rId46" Type="http://schemas.openxmlformats.org/officeDocument/2006/relationships/customXml" Target="../ink/ink54.xml"/><Relationship Id="rId20" Type="http://schemas.openxmlformats.org/officeDocument/2006/relationships/customXml" Target="../ink/ink41.xml"/><Relationship Id="rId41" Type="http://schemas.openxmlformats.org/officeDocument/2006/relationships/image" Target="../media/image64.png"/><Relationship Id="rId54" Type="http://schemas.openxmlformats.org/officeDocument/2006/relationships/customXml" Target="../ink/ink58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4.xml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customXml" Target="../ink/ink45.xml"/><Relationship Id="rId36" Type="http://schemas.openxmlformats.org/officeDocument/2006/relationships/customXml" Target="../ink/ink49.xml"/><Relationship Id="rId49" Type="http://schemas.openxmlformats.org/officeDocument/2006/relationships/image" Target="../media/image68.png"/><Relationship Id="rId57" Type="http://schemas.openxmlformats.org/officeDocument/2006/relationships/customXml" Target="../ink/ink59.xml"/><Relationship Id="rId10" Type="http://schemas.openxmlformats.org/officeDocument/2006/relationships/customXml" Target="../ink/ink36.xml"/><Relationship Id="rId31" Type="http://schemas.openxmlformats.org/officeDocument/2006/relationships/image" Target="../media/image59.png"/><Relationship Id="rId44" Type="http://schemas.openxmlformats.org/officeDocument/2006/relationships/customXml" Target="../ink/ink53.xml"/><Relationship Id="rId52" Type="http://schemas.openxmlformats.org/officeDocument/2006/relationships/customXml" Target="../ink/ink5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customXml" Target="../ink/ink62.xml"/><Relationship Id="rId2" Type="http://schemas.openxmlformats.org/officeDocument/2006/relationships/customXml" Target="../ink/ink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5.png"/><Relationship Id="rId4" Type="http://schemas.openxmlformats.org/officeDocument/2006/relationships/customXml" Target="../ink/ink6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customXml" Target="../ink/ink65.xml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5.png"/><Relationship Id="rId4" Type="http://schemas.openxmlformats.org/officeDocument/2006/relationships/customXml" Target="../ink/ink6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pxhere.com/en/photo/97125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customXml" Target="../ink/ink4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.xml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9" Type="http://schemas.openxmlformats.org/officeDocument/2006/relationships/customXml" Target="../ink/ink26.xml"/><Relationship Id="rId21" Type="http://schemas.openxmlformats.org/officeDocument/2006/relationships/customXml" Target="../ink/ink17.xml"/><Relationship Id="rId34" Type="http://schemas.openxmlformats.org/officeDocument/2006/relationships/image" Target="../media/image36.png"/><Relationship Id="rId42" Type="http://schemas.openxmlformats.org/officeDocument/2006/relationships/image" Target="../media/image40.png"/><Relationship Id="rId47" Type="http://schemas.openxmlformats.org/officeDocument/2006/relationships/customXml" Target="../ink/ink30.xml"/><Relationship Id="rId50" Type="http://schemas.openxmlformats.org/officeDocument/2006/relationships/image" Target="../media/image44.png"/><Relationship Id="rId7" Type="http://schemas.openxmlformats.org/officeDocument/2006/relationships/customXml" Target="../ink/ink10.xml"/><Relationship Id="rId2" Type="http://schemas.openxmlformats.org/officeDocument/2006/relationships/image" Target="../media/image21.jpeg"/><Relationship Id="rId16" Type="http://schemas.openxmlformats.org/officeDocument/2006/relationships/image" Target="../media/image27.png"/><Relationship Id="rId29" Type="http://schemas.openxmlformats.org/officeDocument/2006/relationships/customXml" Target="../ink/ink21.xml"/><Relationship Id="rId11" Type="http://schemas.openxmlformats.org/officeDocument/2006/relationships/customXml" Target="../ink/ink12.xml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customXml" Target="../ink/ink25.xml"/><Relationship Id="rId40" Type="http://schemas.openxmlformats.org/officeDocument/2006/relationships/image" Target="../media/image39.png"/><Relationship Id="rId45" Type="http://schemas.openxmlformats.org/officeDocument/2006/relationships/customXml" Target="../ink/ink29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23" Type="http://schemas.openxmlformats.org/officeDocument/2006/relationships/customXml" Target="../ink/ink18.xml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49" Type="http://schemas.openxmlformats.org/officeDocument/2006/relationships/customXml" Target="../ink/ink31.xml"/><Relationship Id="rId10" Type="http://schemas.openxmlformats.org/officeDocument/2006/relationships/image" Target="../media/image24.png"/><Relationship Id="rId19" Type="http://schemas.openxmlformats.org/officeDocument/2006/relationships/customXml" Target="../ink/ink16.xml"/><Relationship Id="rId31" Type="http://schemas.openxmlformats.org/officeDocument/2006/relationships/customXml" Target="../ink/ink22.xml"/><Relationship Id="rId44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customXml" Target="../ink/ink11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customXml" Target="../ink/ink20.xml"/><Relationship Id="rId30" Type="http://schemas.openxmlformats.org/officeDocument/2006/relationships/image" Target="../media/image34.png"/><Relationship Id="rId35" Type="http://schemas.openxmlformats.org/officeDocument/2006/relationships/customXml" Target="../ink/ink24.xml"/><Relationship Id="rId43" Type="http://schemas.openxmlformats.org/officeDocument/2006/relationships/customXml" Target="../ink/ink28.xml"/><Relationship Id="rId48" Type="http://schemas.openxmlformats.org/officeDocument/2006/relationships/image" Target="../media/image43.png"/><Relationship Id="rId8" Type="http://schemas.openxmlformats.org/officeDocument/2006/relationships/image" Target="../media/image23.png"/><Relationship Id="rId3" Type="http://schemas.openxmlformats.org/officeDocument/2006/relationships/customXml" Target="../ink/ink8.xml"/><Relationship Id="rId12" Type="http://schemas.openxmlformats.org/officeDocument/2006/relationships/image" Target="../media/image25.png"/><Relationship Id="rId17" Type="http://schemas.openxmlformats.org/officeDocument/2006/relationships/customXml" Target="../ink/ink15.xml"/><Relationship Id="rId25" Type="http://schemas.openxmlformats.org/officeDocument/2006/relationships/customXml" Target="../ink/ink19.xml"/><Relationship Id="rId33" Type="http://schemas.openxmlformats.org/officeDocument/2006/relationships/customXml" Target="../ink/ink23.xml"/><Relationship Id="rId38" Type="http://schemas.openxmlformats.org/officeDocument/2006/relationships/image" Target="../media/image38.png"/><Relationship Id="rId46" Type="http://schemas.openxmlformats.org/officeDocument/2006/relationships/image" Target="../media/image42.png"/><Relationship Id="rId20" Type="http://schemas.openxmlformats.org/officeDocument/2006/relationships/image" Target="../media/image29.png"/><Relationship Id="rId41" Type="http://schemas.openxmlformats.org/officeDocument/2006/relationships/customXml" Target="../ink/ink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>
            <a:noAutofit/>
          </a:bodyPr>
          <a:lstStyle/>
          <a:p>
            <a:r>
              <a:rPr lang="en-US" sz="5400" dirty="0"/>
              <a:t>Understanding the Efficiency of NBSs in Watershed Context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/>
          <a:lstStyle/>
          <a:p>
            <a:r>
              <a:rPr lang="tr-TR" dirty="0" err="1"/>
              <a:t>Prof.Dr</a:t>
            </a:r>
            <a:r>
              <a:rPr lang="tr-TR" dirty="0"/>
              <a:t>. Yusuf Serengil </a:t>
            </a:r>
          </a:p>
          <a:p>
            <a:r>
              <a:rPr lang="tr-TR" dirty="0" err="1"/>
              <a:t>Istanbul</a:t>
            </a:r>
            <a:r>
              <a:rPr lang="tr-TR" dirty="0"/>
              <a:t> </a:t>
            </a:r>
            <a:r>
              <a:rPr lang="tr-TR" dirty="0" err="1"/>
              <a:t>University</a:t>
            </a:r>
            <a:r>
              <a:rPr lang="tr-TR" dirty="0"/>
              <a:t> </a:t>
            </a:r>
            <a:r>
              <a:rPr lang="tr-TR" dirty="0" err="1"/>
              <a:t>Cerrahpasa</a:t>
            </a:r>
            <a:endParaRPr lang="en-US" dirty="0"/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id="{A33E67C0-6C95-48DB-97CC-8CE8D36C0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33" y="0"/>
            <a:ext cx="4082983" cy="6858000"/>
          </a:xfr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Preliminary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catchment</a:t>
            </a:r>
            <a:endParaRPr lang="en-US" sz="28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A61631-6D95-E94B-81E9-499E8321364D}"/>
              </a:ext>
            </a:extLst>
          </p:cNvPr>
          <p:cNvSpPr/>
          <p:nvPr/>
        </p:nvSpPr>
        <p:spPr>
          <a:xfrm>
            <a:off x="7175054" y="1633107"/>
            <a:ext cx="233761" cy="254222"/>
          </a:xfrm>
          <a:prstGeom prst="ellipse">
            <a:avLst/>
          </a:prstGeom>
          <a:noFill/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49E4BF8-0826-2176-5052-92F2F5603EA8}"/>
              </a:ext>
            </a:extLst>
          </p:cNvPr>
          <p:cNvSpPr/>
          <p:nvPr/>
        </p:nvSpPr>
        <p:spPr>
          <a:xfrm>
            <a:off x="3648075" y="237015"/>
            <a:ext cx="3746788" cy="2906235"/>
          </a:xfrm>
          <a:custGeom>
            <a:avLst/>
            <a:gdLst>
              <a:gd name="connsiteX0" fmla="*/ 5347063 w 5564777"/>
              <a:gd name="connsiteY0" fmla="*/ 2577737 h 4746172"/>
              <a:gd name="connsiteX1" fmla="*/ 4850674 w 5564777"/>
              <a:gd name="connsiteY1" fmla="*/ 2838994 h 4746172"/>
              <a:gd name="connsiteX2" fmla="*/ 4528457 w 5564777"/>
              <a:gd name="connsiteY2" fmla="*/ 3048000 h 4746172"/>
              <a:gd name="connsiteX3" fmla="*/ 4345577 w 5564777"/>
              <a:gd name="connsiteY3" fmla="*/ 3161212 h 4746172"/>
              <a:gd name="connsiteX4" fmla="*/ 4171406 w 5564777"/>
              <a:gd name="connsiteY4" fmla="*/ 3326674 h 4746172"/>
              <a:gd name="connsiteX5" fmla="*/ 4023360 w 5564777"/>
              <a:gd name="connsiteY5" fmla="*/ 3431177 h 4746172"/>
              <a:gd name="connsiteX6" fmla="*/ 3866606 w 5564777"/>
              <a:gd name="connsiteY6" fmla="*/ 3535680 h 4746172"/>
              <a:gd name="connsiteX7" fmla="*/ 3683726 w 5564777"/>
              <a:gd name="connsiteY7" fmla="*/ 3657600 h 4746172"/>
              <a:gd name="connsiteX8" fmla="*/ 3657600 w 5564777"/>
              <a:gd name="connsiteY8" fmla="*/ 3735977 h 4746172"/>
              <a:gd name="connsiteX9" fmla="*/ 3431177 w 5564777"/>
              <a:gd name="connsiteY9" fmla="*/ 3875314 h 4746172"/>
              <a:gd name="connsiteX10" fmla="*/ 3161212 w 5564777"/>
              <a:gd name="connsiteY10" fmla="*/ 4075612 h 4746172"/>
              <a:gd name="connsiteX11" fmla="*/ 3039292 w 5564777"/>
              <a:gd name="connsiteY11" fmla="*/ 4162697 h 4746172"/>
              <a:gd name="connsiteX12" fmla="*/ 2847703 w 5564777"/>
              <a:gd name="connsiteY12" fmla="*/ 4127863 h 4746172"/>
              <a:gd name="connsiteX13" fmla="*/ 2656114 w 5564777"/>
              <a:gd name="connsiteY13" fmla="*/ 4180114 h 4746172"/>
              <a:gd name="connsiteX14" fmla="*/ 2612572 w 5564777"/>
              <a:gd name="connsiteY14" fmla="*/ 4241074 h 4746172"/>
              <a:gd name="connsiteX15" fmla="*/ 2586446 w 5564777"/>
              <a:gd name="connsiteY15" fmla="*/ 4267200 h 4746172"/>
              <a:gd name="connsiteX16" fmla="*/ 2377440 w 5564777"/>
              <a:gd name="connsiteY16" fmla="*/ 4345577 h 4746172"/>
              <a:gd name="connsiteX17" fmla="*/ 2246812 w 5564777"/>
              <a:gd name="connsiteY17" fmla="*/ 4511040 h 4746172"/>
              <a:gd name="connsiteX18" fmla="*/ 2037806 w 5564777"/>
              <a:gd name="connsiteY18" fmla="*/ 4650377 h 4746172"/>
              <a:gd name="connsiteX19" fmla="*/ 1924594 w 5564777"/>
              <a:gd name="connsiteY19" fmla="*/ 4746172 h 4746172"/>
              <a:gd name="connsiteX20" fmla="*/ 1602377 w 5564777"/>
              <a:gd name="connsiteY20" fmla="*/ 4728754 h 4746172"/>
              <a:gd name="connsiteX21" fmla="*/ 1341120 w 5564777"/>
              <a:gd name="connsiteY21" fmla="*/ 4702629 h 4746172"/>
              <a:gd name="connsiteX22" fmla="*/ 1210492 w 5564777"/>
              <a:gd name="connsiteY22" fmla="*/ 4641669 h 4746172"/>
              <a:gd name="connsiteX23" fmla="*/ 966652 w 5564777"/>
              <a:gd name="connsiteY23" fmla="*/ 4589417 h 4746172"/>
              <a:gd name="connsiteX24" fmla="*/ 931817 w 5564777"/>
              <a:gd name="connsiteY24" fmla="*/ 4545874 h 4746172"/>
              <a:gd name="connsiteX25" fmla="*/ 783772 w 5564777"/>
              <a:gd name="connsiteY25" fmla="*/ 4380412 h 4746172"/>
              <a:gd name="connsiteX26" fmla="*/ 470263 w 5564777"/>
              <a:gd name="connsiteY26" fmla="*/ 4206240 h 4746172"/>
              <a:gd name="connsiteX27" fmla="*/ 566057 w 5564777"/>
              <a:gd name="connsiteY27" fmla="*/ 3884023 h 4746172"/>
              <a:gd name="connsiteX28" fmla="*/ 548640 w 5564777"/>
              <a:gd name="connsiteY28" fmla="*/ 3596640 h 4746172"/>
              <a:gd name="connsiteX29" fmla="*/ 156754 w 5564777"/>
              <a:gd name="connsiteY29" fmla="*/ 3239589 h 4746172"/>
              <a:gd name="connsiteX30" fmla="*/ 0 w 5564777"/>
              <a:gd name="connsiteY30" fmla="*/ 3065417 h 4746172"/>
              <a:gd name="connsiteX31" fmla="*/ 269966 w 5564777"/>
              <a:gd name="connsiteY31" fmla="*/ 2804160 h 4746172"/>
              <a:gd name="connsiteX32" fmla="*/ 348343 w 5564777"/>
              <a:gd name="connsiteY32" fmla="*/ 2647406 h 4746172"/>
              <a:gd name="connsiteX33" fmla="*/ 357052 w 5564777"/>
              <a:gd name="connsiteY33" fmla="*/ 2316480 h 4746172"/>
              <a:gd name="connsiteX34" fmla="*/ 452846 w 5564777"/>
              <a:gd name="connsiteY34" fmla="*/ 1898469 h 4746172"/>
              <a:gd name="connsiteX35" fmla="*/ 478972 w 5564777"/>
              <a:gd name="connsiteY35" fmla="*/ 1471749 h 4746172"/>
              <a:gd name="connsiteX36" fmla="*/ 478972 w 5564777"/>
              <a:gd name="connsiteY36" fmla="*/ 1140823 h 4746172"/>
              <a:gd name="connsiteX37" fmla="*/ 531223 w 5564777"/>
              <a:gd name="connsiteY37" fmla="*/ 827314 h 4746172"/>
              <a:gd name="connsiteX38" fmla="*/ 592183 w 5564777"/>
              <a:gd name="connsiteY38" fmla="*/ 740229 h 4746172"/>
              <a:gd name="connsiteX39" fmla="*/ 792480 w 5564777"/>
              <a:gd name="connsiteY39" fmla="*/ 740229 h 4746172"/>
              <a:gd name="connsiteX40" fmla="*/ 984069 w 5564777"/>
              <a:gd name="connsiteY40" fmla="*/ 653143 h 4746172"/>
              <a:gd name="connsiteX41" fmla="*/ 1184366 w 5564777"/>
              <a:gd name="connsiteY41" fmla="*/ 478972 h 4746172"/>
              <a:gd name="connsiteX42" fmla="*/ 1410789 w 5564777"/>
              <a:gd name="connsiteY42" fmla="*/ 287383 h 4746172"/>
              <a:gd name="connsiteX43" fmla="*/ 1471749 w 5564777"/>
              <a:gd name="connsiteY43" fmla="*/ 200297 h 4746172"/>
              <a:gd name="connsiteX44" fmla="*/ 1663337 w 5564777"/>
              <a:gd name="connsiteY44" fmla="*/ 217714 h 4746172"/>
              <a:gd name="connsiteX45" fmla="*/ 1863634 w 5564777"/>
              <a:gd name="connsiteY45" fmla="*/ 287383 h 4746172"/>
              <a:gd name="connsiteX46" fmla="*/ 2133600 w 5564777"/>
              <a:gd name="connsiteY46" fmla="*/ 304800 h 4746172"/>
              <a:gd name="connsiteX47" fmla="*/ 2290354 w 5564777"/>
              <a:gd name="connsiteY47" fmla="*/ 217714 h 4746172"/>
              <a:gd name="connsiteX48" fmla="*/ 2438400 w 5564777"/>
              <a:gd name="connsiteY48" fmla="*/ 0 h 4746172"/>
              <a:gd name="connsiteX49" fmla="*/ 2682240 w 5564777"/>
              <a:gd name="connsiteY49" fmla="*/ 0 h 4746172"/>
              <a:gd name="connsiteX50" fmla="*/ 3021874 w 5564777"/>
              <a:gd name="connsiteY50" fmla="*/ 69669 h 4746172"/>
              <a:gd name="connsiteX51" fmla="*/ 3178629 w 5564777"/>
              <a:gd name="connsiteY51" fmla="*/ 104503 h 4746172"/>
              <a:gd name="connsiteX52" fmla="*/ 3283132 w 5564777"/>
              <a:gd name="connsiteY52" fmla="*/ 174172 h 4746172"/>
              <a:gd name="connsiteX53" fmla="*/ 3361509 w 5564777"/>
              <a:gd name="connsiteY53" fmla="*/ 200297 h 4746172"/>
              <a:gd name="connsiteX54" fmla="*/ 3605349 w 5564777"/>
              <a:gd name="connsiteY54" fmla="*/ 278674 h 4746172"/>
              <a:gd name="connsiteX55" fmla="*/ 3840480 w 5564777"/>
              <a:gd name="connsiteY55" fmla="*/ 400594 h 4746172"/>
              <a:gd name="connsiteX56" fmla="*/ 4153989 w 5564777"/>
              <a:gd name="connsiteY56" fmla="*/ 592183 h 4746172"/>
              <a:gd name="connsiteX57" fmla="*/ 4458789 w 5564777"/>
              <a:gd name="connsiteY57" fmla="*/ 870857 h 4746172"/>
              <a:gd name="connsiteX58" fmla="*/ 4728754 w 5564777"/>
              <a:gd name="connsiteY58" fmla="*/ 1001486 h 4746172"/>
              <a:gd name="connsiteX59" fmla="*/ 4781006 w 5564777"/>
              <a:gd name="connsiteY59" fmla="*/ 1062446 h 4746172"/>
              <a:gd name="connsiteX60" fmla="*/ 5059680 w 5564777"/>
              <a:gd name="connsiteY60" fmla="*/ 1323703 h 4746172"/>
              <a:gd name="connsiteX61" fmla="*/ 5242560 w 5564777"/>
              <a:gd name="connsiteY61" fmla="*/ 1454332 h 4746172"/>
              <a:gd name="connsiteX62" fmla="*/ 5460274 w 5564777"/>
              <a:gd name="connsiteY62" fmla="*/ 1654629 h 4746172"/>
              <a:gd name="connsiteX63" fmla="*/ 5564777 w 5564777"/>
              <a:gd name="connsiteY63" fmla="*/ 1881052 h 4746172"/>
              <a:gd name="connsiteX64" fmla="*/ 5547360 w 5564777"/>
              <a:gd name="connsiteY64" fmla="*/ 2151017 h 4746172"/>
              <a:gd name="connsiteX65" fmla="*/ 5495109 w 5564777"/>
              <a:gd name="connsiteY65" fmla="*/ 2368732 h 474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564777" h="4746172">
                <a:moveTo>
                  <a:pt x="5347063" y="2577737"/>
                </a:moveTo>
                <a:lnTo>
                  <a:pt x="4850674" y="2838994"/>
                </a:lnTo>
                <a:lnTo>
                  <a:pt x="4528457" y="3048000"/>
                </a:lnTo>
                <a:lnTo>
                  <a:pt x="4345577" y="3161212"/>
                </a:lnTo>
                <a:lnTo>
                  <a:pt x="4171406" y="3326674"/>
                </a:lnTo>
                <a:lnTo>
                  <a:pt x="4023360" y="3431177"/>
                </a:lnTo>
                <a:lnTo>
                  <a:pt x="3866606" y="3535680"/>
                </a:lnTo>
                <a:lnTo>
                  <a:pt x="3683726" y="3657600"/>
                </a:lnTo>
                <a:lnTo>
                  <a:pt x="3657600" y="3735977"/>
                </a:lnTo>
                <a:lnTo>
                  <a:pt x="3431177" y="3875314"/>
                </a:lnTo>
                <a:lnTo>
                  <a:pt x="3161212" y="4075612"/>
                </a:lnTo>
                <a:lnTo>
                  <a:pt x="3039292" y="4162697"/>
                </a:lnTo>
                <a:lnTo>
                  <a:pt x="2847703" y="4127863"/>
                </a:lnTo>
                <a:lnTo>
                  <a:pt x="2656114" y="4180114"/>
                </a:lnTo>
                <a:lnTo>
                  <a:pt x="2612572" y="4241074"/>
                </a:lnTo>
                <a:lnTo>
                  <a:pt x="2586446" y="4267200"/>
                </a:lnTo>
                <a:lnTo>
                  <a:pt x="2377440" y="4345577"/>
                </a:lnTo>
                <a:lnTo>
                  <a:pt x="2246812" y="4511040"/>
                </a:lnTo>
                <a:lnTo>
                  <a:pt x="2037806" y="4650377"/>
                </a:lnTo>
                <a:lnTo>
                  <a:pt x="1924594" y="4746172"/>
                </a:lnTo>
                <a:lnTo>
                  <a:pt x="1602377" y="4728754"/>
                </a:lnTo>
                <a:lnTo>
                  <a:pt x="1341120" y="4702629"/>
                </a:lnTo>
                <a:lnTo>
                  <a:pt x="1210492" y="4641669"/>
                </a:lnTo>
                <a:lnTo>
                  <a:pt x="966652" y="4589417"/>
                </a:lnTo>
                <a:lnTo>
                  <a:pt x="931817" y="4545874"/>
                </a:lnTo>
                <a:lnTo>
                  <a:pt x="783772" y="4380412"/>
                </a:lnTo>
                <a:lnTo>
                  <a:pt x="470263" y="4206240"/>
                </a:lnTo>
                <a:lnTo>
                  <a:pt x="566057" y="3884023"/>
                </a:lnTo>
                <a:lnTo>
                  <a:pt x="548640" y="3596640"/>
                </a:lnTo>
                <a:lnTo>
                  <a:pt x="156754" y="3239589"/>
                </a:lnTo>
                <a:lnTo>
                  <a:pt x="0" y="3065417"/>
                </a:lnTo>
                <a:lnTo>
                  <a:pt x="269966" y="2804160"/>
                </a:lnTo>
                <a:lnTo>
                  <a:pt x="348343" y="2647406"/>
                </a:lnTo>
                <a:lnTo>
                  <a:pt x="357052" y="2316480"/>
                </a:lnTo>
                <a:lnTo>
                  <a:pt x="452846" y="1898469"/>
                </a:lnTo>
                <a:lnTo>
                  <a:pt x="478972" y="1471749"/>
                </a:lnTo>
                <a:lnTo>
                  <a:pt x="478972" y="1140823"/>
                </a:lnTo>
                <a:lnTo>
                  <a:pt x="531223" y="827314"/>
                </a:lnTo>
                <a:lnTo>
                  <a:pt x="592183" y="740229"/>
                </a:lnTo>
                <a:lnTo>
                  <a:pt x="792480" y="740229"/>
                </a:lnTo>
                <a:lnTo>
                  <a:pt x="984069" y="653143"/>
                </a:lnTo>
                <a:lnTo>
                  <a:pt x="1184366" y="478972"/>
                </a:lnTo>
                <a:lnTo>
                  <a:pt x="1410789" y="287383"/>
                </a:lnTo>
                <a:lnTo>
                  <a:pt x="1471749" y="200297"/>
                </a:lnTo>
                <a:lnTo>
                  <a:pt x="1663337" y="217714"/>
                </a:lnTo>
                <a:lnTo>
                  <a:pt x="1863634" y="287383"/>
                </a:lnTo>
                <a:lnTo>
                  <a:pt x="2133600" y="304800"/>
                </a:lnTo>
                <a:lnTo>
                  <a:pt x="2290354" y="217714"/>
                </a:lnTo>
                <a:lnTo>
                  <a:pt x="2438400" y="0"/>
                </a:lnTo>
                <a:lnTo>
                  <a:pt x="2682240" y="0"/>
                </a:lnTo>
                <a:lnTo>
                  <a:pt x="3021874" y="69669"/>
                </a:lnTo>
                <a:lnTo>
                  <a:pt x="3178629" y="104503"/>
                </a:lnTo>
                <a:cubicBezTo>
                  <a:pt x="3215747" y="132342"/>
                  <a:pt x="3241535" y="158173"/>
                  <a:pt x="3283132" y="174172"/>
                </a:cubicBezTo>
                <a:cubicBezTo>
                  <a:pt x="3308835" y="184058"/>
                  <a:pt x="3361509" y="200297"/>
                  <a:pt x="3361509" y="200297"/>
                </a:cubicBezTo>
                <a:lnTo>
                  <a:pt x="3605349" y="278674"/>
                </a:lnTo>
                <a:lnTo>
                  <a:pt x="3840480" y="400594"/>
                </a:lnTo>
                <a:lnTo>
                  <a:pt x="4153989" y="592183"/>
                </a:lnTo>
                <a:lnTo>
                  <a:pt x="4458789" y="870857"/>
                </a:lnTo>
                <a:lnTo>
                  <a:pt x="4728754" y="1001486"/>
                </a:lnTo>
                <a:lnTo>
                  <a:pt x="4781006" y="1062446"/>
                </a:lnTo>
                <a:lnTo>
                  <a:pt x="5059680" y="1323703"/>
                </a:lnTo>
                <a:lnTo>
                  <a:pt x="5242560" y="1454332"/>
                </a:lnTo>
                <a:lnTo>
                  <a:pt x="5460274" y="1654629"/>
                </a:lnTo>
                <a:lnTo>
                  <a:pt x="5564777" y="1881052"/>
                </a:lnTo>
                <a:lnTo>
                  <a:pt x="5547360" y="2151017"/>
                </a:lnTo>
                <a:lnTo>
                  <a:pt x="5495109" y="2368732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9EC4DF-192B-9618-3352-A29DFBFADF2B}"/>
                  </a:ext>
                </a:extLst>
              </p14:cNvPr>
              <p14:cNvContentPartPr/>
              <p14:nvPr/>
            </p14:nvContentPartPr>
            <p14:xfrm>
              <a:off x="4484085" y="1534335"/>
              <a:ext cx="2792880" cy="495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9EC4DF-192B-9618-3352-A29DFBFADF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8090" y="1498335"/>
                <a:ext cx="2864511" cy="5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7EFD077-0A72-C025-BB22-7C51640C18CC}"/>
                  </a:ext>
                </a:extLst>
              </p14:cNvPr>
              <p14:cNvContentPartPr/>
              <p14:nvPr/>
            </p14:nvContentPartPr>
            <p14:xfrm>
              <a:off x="6148365" y="974535"/>
              <a:ext cx="376200" cy="711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7EFD077-0A72-C025-BB22-7C51640C18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0365" y="956535"/>
                <a:ext cx="41184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9CE4E7C-BDFB-D15A-8BD2-4AE247A02377}"/>
                  </a:ext>
                </a:extLst>
              </p14:cNvPr>
              <p14:cNvContentPartPr/>
              <p14:nvPr/>
            </p14:nvContentPartPr>
            <p14:xfrm>
              <a:off x="5854965" y="1714335"/>
              <a:ext cx="65988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9CE4E7C-BDFB-D15A-8BD2-4AE247A023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36965" y="1696335"/>
                <a:ext cx="6955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7CDD4C-FBA8-6D98-9006-88D72CA55020}"/>
                  </a:ext>
                </a:extLst>
              </p14:cNvPr>
              <p14:cNvContentPartPr/>
              <p14:nvPr/>
            </p14:nvContentPartPr>
            <p14:xfrm>
              <a:off x="5037765" y="1132215"/>
              <a:ext cx="125280" cy="763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7CDD4C-FBA8-6D98-9006-88D72CA550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9765" y="1114223"/>
                <a:ext cx="160920" cy="798823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943450F-82E2-4F8A-D495-CEB3E645BA7A}"/>
              </a:ext>
            </a:extLst>
          </p:cNvPr>
          <p:cNvGrpSpPr/>
          <p:nvPr/>
        </p:nvGrpSpPr>
        <p:grpSpPr>
          <a:xfrm>
            <a:off x="4016085" y="1123215"/>
            <a:ext cx="451440" cy="864360"/>
            <a:chOff x="4016085" y="1123215"/>
            <a:chExt cx="451440" cy="86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CA9A950-FC5E-F7F9-5245-29A3BFB113E6}"/>
                    </a:ext>
                  </a:extLst>
                </p14:cNvPr>
                <p14:cNvContentPartPr/>
                <p14:nvPr/>
              </p14:nvContentPartPr>
              <p14:xfrm>
                <a:off x="4016085" y="1552335"/>
                <a:ext cx="441720" cy="435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CA9A950-FC5E-F7F9-5245-29A3BFB113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07085" y="1543342"/>
                  <a:ext cx="459360" cy="4528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31CC32A-7B75-29C2-B3BE-0C956A5DCEEE}"/>
                    </a:ext>
                  </a:extLst>
                </p14:cNvPr>
                <p14:cNvContentPartPr/>
                <p14:nvPr/>
              </p14:nvContentPartPr>
              <p14:xfrm>
                <a:off x="4154685" y="1123215"/>
                <a:ext cx="312840" cy="420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31CC32A-7B75-29C2-B3BE-0C956A5DCEE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5685" y="1114215"/>
                  <a:ext cx="330480" cy="43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3D9B09-EF6E-E3CB-44D7-DD167387CD32}"/>
              </a:ext>
            </a:extLst>
          </p:cNvPr>
          <p:cNvGrpSpPr/>
          <p:nvPr/>
        </p:nvGrpSpPr>
        <p:grpSpPr>
          <a:xfrm>
            <a:off x="3843285" y="2000175"/>
            <a:ext cx="320040" cy="399600"/>
            <a:chOff x="3843285" y="2000175"/>
            <a:chExt cx="320040" cy="39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B294DC8-E3F9-5CC2-FA40-36AE0384CD33}"/>
                    </a:ext>
                  </a:extLst>
                </p14:cNvPr>
                <p14:cNvContentPartPr/>
                <p14:nvPr/>
              </p14:nvContentPartPr>
              <p14:xfrm>
                <a:off x="4028325" y="2000175"/>
                <a:ext cx="135000" cy="399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B294DC8-E3F9-5CC2-FA40-36AE0384CD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22205" y="1994055"/>
                  <a:ext cx="14724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83E9328-4E7A-00B9-866A-A138C2D952D2}"/>
                    </a:ext>
                  </a:extLst>
                </p14:cNvPr>
                <p14:cNvContentPartPr/>
                <p14:nvPr/>
              </p14:nvContentPartPr>
              <p14:xfrm>
                <a:off x="3843285" y="2000175"/>
                <a:ext cx="176040" cy="128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83E9328-4E7A-00B9-866A-A138C2D952D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37165" y="1994055"/>
                  <a:ext cx="18828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64A13A-1A26-9474-E941-F0325F1D9910}"/>
              </a:ext>
            </a:extLst>
          </p:cNvPr>
          <p:cNvGrpSpPr/>
          <p:nvPr/>
        </p:nvGrpSpPr>
        <p:grpSpPr>
          <a:xfrm>
            <a:off x="4601085" y="2284575"/>
            <a:ext cx="1266840" cy="493920"/>
            <a:chOff x="4601085" y="2284575"/>
            <a:chExt cx="1266840" cy="49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70DE891-72E9-D3DF-C60A-870D3A9C0AD7}"/>
                    </a:ext>
                  </a:extLst>
                </p14:cNvPr>
                <p14:cNvContentPartPr/>
                <p14:nvPr/>
              </p14:nvContentPartPr>
              <p14:xfrm>
                <a:off x="5581005" y="2333535"/>
                <a:ext cx="286920" cy="303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70DE891-72E9-D3DF-C60A-870D3A9C0AD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72005" y="2324535"/>
                  <a:ext cx="3045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CAE6B61-72C2-A073-E1F6-904C428A4300}"/>
                    </a:ext>
                  </a:extLst>
                </p14:cNvPr>
                <p14:cNvContentPartPr/>
                <p14:nvPr/>
              </p14:nvContentPartPr>
              <p14:xfrm>
                <a:off x="5194365" y="2352255"/>
                <a:ext cx="644400" cy="34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CAE6B61-72C2-A073-E1F6-904C428A430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85365" y="2343161"/>
                  <a:ext cx="662040" cy="527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B4AC5EE-6E45-8399-44F7-F62A72ED42C4}"/>
                    </a:ext>
                  </a:extLst>
                </p14:cNvPr>
                <p14:cNvContentPartPr/>
                <p14:nvPr/>
              </p14:nvContentPartPr>
              <p14:xfrm>
                <a:off x="4925085" y="2390415"/>
                <a:ext cx="266040" cy="388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B4AC5EE-6E45-8399-44F7-F62A72ED42C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18965" y="2384295"/>
                  <a:ext cx="27828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068B6FD-A4FF-88FE-4FD1-DF7BEFEAC953}"/>
                    </a:ext>
                  </a:extLst>
                </p14:cNvPr>
                <p14:cNvContentPartPr/>
                <p14:nvPr/>
              </p14:nvContentPartPr>
              <p14:xfrm>
                <a:off x="4601085" y="2284575"/>
                <a:ext cx="580680" cy="106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068B6FD-A4FF-88FE-4FD1-DF7BEFEAC95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594965" y="2278455"/>
                  <a:ext cx="592920" cy="11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2711813-5808-9887-38B8-9EF6F49007F4}"/>
                  </a:ext>
                </a:extLst>
              </p14:cNvPr>
              <p14:cNvContentPartPr/>
              <p14:nvPr/>
            </p14:nvContentPartPr>
            <p14:xfrm>
              <a:off x="6152685" y="639015"/>
              <a:ext cx="59040" cy="332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2711813-5808-9887-38B8-9EF6F49007F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43685" y="630025"/>
                <a:ext cx="76680" cy="350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89D148E-4EF4-82BD-4106-1C16AC425231}"/>
                  </a:ext>
                </a:extLst>
              </p14:cNvPr>
              <p14:cNvContentPartPr/>
              <p14:nvPr/>
            </p14:nvContentPartPr>
            <p14:xfrm>
              <a:off x="5705925" y="960855"/>
              <a:ext cx="437760" cy="38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89D148E-4EF4-82BD-4106-1C16AC42523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96925" y="951855"/>
                <a:ext cx="455400" cy="5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A8F92B2B-1A00-28B6-1C82-CEAECD3B5F42}"/>
              </a:ext>
            </a:extLst>
          </p:cNvPr>
          <p:cNvGrpSpPr/>
          <p:nvPr/>
        </p:nvGrpSpPr>
        <p:grpSpPr>
          <a:xfrm>
            <a:off x="4111125" y="381615"/>
            <a:ext cx="1594440" cy="938160"/>
            <a:chOff x="4111125" y="381615"/>
            <a:chExt cx="1594440" cy="93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3587873-0ED0-38AC-DFF3-E9C366E2D5AF}"/>
                    </a:ext>
                  </a:extLst>
                </p14:cNvPr>
                <p14:cNvContentPartPr/>
                <p14:nvPr/>
              </p14:nvContentPartPr>
              <p14:xfrm>
                <a:off x="5152605" y="663855"/>
                <a:ext cx="178200" cy="450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3587873-0ED0-38AC-DFF3-E9C366E2D5A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43605" y="654855"/>
                  <a:ext cx="19584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D867EA4-470F-ED03-5D63-59742059432D}"/>
                    </a:ext>
                  </a:extLst>
                </p14:cNvPr>
                <p14:cNvContentPartPr/>
                <p14:nvPr/>
              </p14:nvContentPartPr>
              <p14:xfrm>
                <a:off x="4476525" y="905055"/>
                <a:ext cx="648000" cy="247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D867EA4-470F-ED03-5D63-59742059432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467530" y="896055"/>
                  <a:ext cx="66563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1B0996D-0EFB-332C-E44E-13A62FFC5EA9}"/>
                    </a:ext>
                  </a:extLst>
                </p14:cNvPr>
                <p14:cNvContentPartPr/>
                <p14:nvPr/>
              </p14:nvContentPartPr>
              <p14:xfrm>
                <a:off x="4111125" y="858255"/>
                <a:ext cx="70560" cy="275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1B0996D-0EFB-332C-E44E-13A62FFC5EA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05036" y="852127"/>
                  <a:ext cx="82738" cy="287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BA83E22-D563-CC1C-A74E-3D0AEDE38A2A}"/>
                    </a:ext>
                  </a:extLst>
                </p14:cNvPr>
                <p14:cNvContentPartPr/>
                <p14:nvPr/>
              </p14:nvContentPartPr>
              <p14:xfrm>
                <a:off x="4122285" y="1098015"/>
                <a:ext cx="59400" cy="25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BA83E22-D563-CC1C-A74E-3D0AEDE38A2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16165" y="1091895"/>
                  <a:ext cx="71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B8BEC2C-4A61-5D1E-B182-8D4BE7C6F596}"/>
                    </a:ext>
                  </a:extLst>
                </p14:cNvPr>
                <p14:cNvContentPartPr/>
                <p14:nvPr/>
              </p14:nvContentPartPr>
              <p14:xfrm>
                <a:off x="5510805" y="999735"/>
                <a:ext cx="175320" cy="320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B8BEC2C-4A61-5D1E-B182-8D4BE7C6F59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504685" y="993615"/>
                  <a:ext cx="18756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5A54E7E-FCA6-9A6F-52C6-5E4436145780}"/>
                    </a:ext>
                  </a:extLst>
                </p14:cNvPr>
                <p14:cNvContentPartPr/>
                <p14:nvPr/>
              </p14:nvContentPartPr>
              <p14:xfrm>
                <a:off x="5604045" y="625695"/>
                <a:ext cx="101520" cy="350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5A54E7E-FCA6-9A6F-52C6-5E443614578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97925" y="619569"/>
                  <a:ext cx="113760" cy="3628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AA1D6A2-ABEC-DED3-3297-6B4DA87EDE80}"/>
                    </a:ext>
                  </a:extLst>
                </p14:cNvPr>
                <p14:cNvContentPartPr/>
                <p14:nvPr/>
              </p14:nvContentPartPr>
              <p14:xfrm>
                <a:off x="5333685" y="381615"/>
                <a:ext cx="95760" cy="266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AA1D6A2-ABEC-DED3-3297-6B4DA87EDE8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327588" y="375495"/>
                  <a:ext cx="107954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AF01D80-3FF6-8115-69D5-2F21A4E7A0CF}"/>
                    </a:ext>
                  </a:extLst>
                </p14:cNvPr>
                <p14:cNvContentPartPr/>
                <p14:nvPr/>
              </p14:nvContentPartPr>
              <p14:xfrm>
                <a:off x="4921845" y="545775"/>
                <a:ext cx="411840" cy="83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AF01D80-3FF6-8115-69D5-2F21A4E7A0C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15725" y="539655"/>
                  <a:ext cx="42408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0C398E-B970-9B42-8390-E461CEF19A9B}"/>
              </a:ext>
            </a:extLst>
          </p:cNvPr>
          <p:cNvGrpSpPr/>
          <p:nvPr/>
        </p:nvGrpSpPr>
        <p:grpSpPr>
          <a:xfrm>
            <a:off x="4340085" y="609855"/>
            <a:ext cx="212760" cy="285480"/>
            <a:chOff x="4340085" y="609855"/>
            <a:chExt cx="212760" cy="28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B1357CB-40C1-201B-8E87-9262E41F50B0}"/>
                    </a:ext>
                  </a:extLst>
                </p14:cNvPr>
                <p14:cNvContentPartPr/>
                <p14:nvPr/>
              </p14:nvContentPartPr>
              <p14:xfrm>
                <a:off x="4466445" y="609855"/>
                <a:ext cx="86400" cy="285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B1357CB-40C1-201B-8E87-9262E41F50B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60350" y="603735"/>
                  <a:ext cx="98589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4CF6588-BC3A-B918-4E2F-FCA5F8C6A15A}"/>
                    </a:ext>
                  </a:extLst>
                </p14:cNvPr>
                <p14:cNvContentPartPr/>
                <p14:nvPr/>
              </p14:nvContentPartPr>
              <p14:xfrm>
                <a:off x="4340085" y="803535"/>
                <a:ext cx="136440" cy="82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4CF6588-BC3A-B918-4E2F-FCA5F8C6A15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33981" y="797415"/>
                  <a:ext cx="148648" cy="94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30AC876-73B3-0DAB-0D38-7ECFCB988D7A}"/>
              </a:ext>
            </a:extLst>
          </p:cNvPr>
          <p:cNvSpPr txBox="1"/>
          <p:nvPr/>
        </p:nvSpPr>
        <p:spPr>
          <a:xfrm>
            <a:off x="3095625" y="3400425"/>
            <a:ext cx="45624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Watershed</a:t>
            </a:r>
            <a:r>
              <a:rPr lang="tr-TR" dirty="0"/>
              <a:t> </a:t>
            </a:r>
            <a:r>
              <a:rPr lang="tr-TR" dirty="0" err="1"/>
              <a:t>area</a:t>
            </a:r>
            <a:r>
              <a:rPr lang="tr-TR" dirty="0"/>
              <a:t>: 50 km2 </a:t>
            </a:r>
            <a:r>
              <a:rPr lang="tr-TR" sz="1600" dirty="0"/>
              <a:t>(=50 000 000 m2)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Mean</a:t>
            </a:r>
            <a:r>
              <a:rPr lang="tr-TR" dirty="0"/>
              <a:t> </a:t>
            </a:r>
            <a:r>
              <a:rPr lang="tr-TR" dirty="0" err="1"/>
              <a:t>annual</a:t>
            </a:r>
            <a:r>
              <a:rPr lang="tr-TR" dirty="0"/>
              <a:t> </a:t>
            </a:r>
            <a:r>
              <a:rPr lang="tr-TR" dirty="0" err="1"/>
              <a:t>precipitation</a:t>
            </a:r>
            <a:r>
              <a:rPr lang="tr-TR" dirty="0"/>
              <a:t>: 600 mm</a:t>
            </a:r>
          </a:p>
          <a:p>
            <a:r>
              <a:rPr lang="tr-TR" dirty="0"/>
              <a:t>Project </a:t>
            </a:r>
            <a:r>
              <a:rPr lang="tr-TR" dirty="0" err="1"/>
              <a:t>precipitation</a:t>
            </a:r>
            <a:r>
              <a:rPr lang="tr-TR" dirty="0"/>
              <a:t> (</a:t>
            </a:r>
            <a:r>
              <a:rPr lang="tr-TR" dirty="0" err="1"/>
              <a:t>max</a:t>
            </a:r>
            <a:r>
              <a:rPr lang="tr-TR" dirty="0"/>
              <a:t> 1 </a:t>
            </a:r>
            <a:r>
              <a:rPr lang="tr-TR" dirty="0" err="1"/>
              <a:t>day</a:t>
            </a:r>
            <a:r>
              <a:rPr lang="tr-TR" dirty="0"/>
              <a:t>)</a:t>
            </a:r>
          </a:p>
          <a:p>
            <a:endParaRPr lang="tr-TR" dirty="0"/>
          </a:p>
          <a:p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watershed</a:t>
            </a:r>
            <a:r>
              <a:rPr lang="tr-TR" dirty="0"/>
              <a:t> can </a:t>
            </a:r>
            <a:r>
              <a:rPr lang="tr-TR" dirty="0" err="1"/>
              <a:t>produce</a:t>
            </a:r>
            <a:r>
              <a:rPr lang="tr-TR" dirty="0"/>
              <a:t> </a:t>
            </a:r>
            <a:r>
              <a:rPr lang="tr-TR" b="1" dirty="0" err="1"/>
              <a:t>up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dirty="0"/>
              <a:t>:</a:t>
            </a:r>
          </a:p>
          <a:p>
            <a:endParaRPr lang="tr-TR" dirty="0"/>
          </a:p>
          <a:p>
            <a:r>
              <a:rPr lang="tr-TR" dirty="0"/>
              <a:t>50 km2 = 50 Mm2 </a:t>
            </a:r>
          </a:p>
          <a:p>
            <a:r>
              <a:rPr lang="tr-TR" dirty="0"/>
              <a:t>100 mm = 0.6 m</a:t>
            </a:r>
          </a:p>
          <a:p>
            <a:endParaRPr lang="tr-TR" dirty="0"/>
          </a:p>
          <a:p>
            <a:r>
              <a:rPr lang="tr-TR" dirty="0"/>
              <a:t>= 50 x 0.1 = 5 Mm3 </a:t>
            </a:r>
            <a:r>
              <a:rPr lang="tr-TR" dirty="0" err="1"/>
              <a:t>flash</a:t>
            </a:r>
            <a:r>
              <a:rPr lang="tr-TR" dirty="0"/>
              <a:t> </a:t>
            </a:r>
            <a:r>
              <a:rPr lang="tr-TR" dirty="0" err="1"/>
              <a:t>flood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ED165D-1782-5E1F-B954-B1CE6C7E37F5}"/>
                  </a:ext>
                </a:extLst>
              </p14:cNvPr>
              <p14:cNvContentPartPr/>
              <p14:nvPr/>
            </p14:nvContentPartPr>
            <p14:xfrm>
              <a:off x="4390125" y="2074695"/>
              <a:ext cx="868320" cy="945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ED165D-1782-5E1F-B954-B1CE6C7E37F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384005" y="2068575"/>
                <a:ext cx="880560" cy="9576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E45CD02-679D-62E9-9364-0FD3C696627F}"/>
              </a:ext>
            </a:extLst>
          </p:cNvPr>
          <p:cNvSpPr/>
          <p:nvPr/>
        </p:nvSpPr>
        <p:spPr>
          <a:xfrm>
            <a:off x="5267325" y="1619250"/>
            <a:ext cx="3095625" cy="1152525"/>
          </a:xfrm>
          <a:custGeom>
            <a:avLst/>
            <a:gdLst>
              <a:gd name="connsiteX0" fmla="*/ 0 w 3438855"/>
              <a:gd name="connsiteY0" fmla="*/ 971550 h 1152525"/>
              <a:gd name="connsiteX1" fmla="*/ 95250 w 3438855"/>
              <a:gd name="connsiteY1" fmla="*/ 1028700 h 1152525"/>
              <a:gd name="connsiteX2" fmla="*/ 142875 w 3438855"/>
              <a:gd name="connsiteY2" fmla="*/ 1057275 h 1152525"/>
              <a:gd name="connsiteX3" fmla="*/ 219075 w 3438855"/>
              <a:gd name="connsiteY3" fmla="*/ 1085850 h 1152525"/>
              <a:gd name="connsiteX4" fmla="*/ 247650 w 3438855"/>
              <a:gd name="connsiteY4" fmla="*/ 1095375 h 1152525"/>
              <a:gd name="connsiteX5" fmla="*/ 342900 w 3438855"/>
              <a:gd name="connsiteY5" fmla="*/ 1133475 h 1152525"/>
              <a:gd name="connsiteX6" fmla="*/ 371475 w 3438855"/>
              <a:gd name="connsiteY6" fmla="*/ 1143000 h 1152525"/>
              <a:gd name="connsiteX7" fmla="*/ 457200 w 3438855"/>
              <a:gd name="connsiteY7" fmla="*/ 1152525 h 1152525"/>
              <a:gd name="connsiteX8" fmla="*/ 1019175 w 3438855"/>
              <a:gd name="connsiteY8" fmla="*/ 1143000 h 1152525"/>
              <a:gd name="connsiteX9" fmla="*/ 1114425 w 3438855"/>
              <a:gd name="connsiteY9" fmla="*/ 1114425 h 1152525"/>
              <a:gd name="connsiteX10" fmla="*/ 1181100 w 3438855"/>
              <a:gd name="connsiteY10" fmla="*/ 1104900 h 1152525"/>
              <a:gd name="connsiteX11" fmla="*/ 1247775 w 3438855"/>
              <a:gd name="connsiteY11" fmla="*/ 1076325 h 1152525"/>
              <a:gd name="connsiteX12" fmla="*/ 1362075 w 3438855"/>
              <a:gd name="connsiteY12" fmla="*/ 1047750 h 1152525"/>
              <a:gd name="connsiteX13" fmla="*/ 1419225 w 3438855"/>
              <a:gd name="connsiteY13" fmla="*/ 1009650 h 1152525"/>
              <a:gd name="connsiteX14" fmla="*/ 1590675 w 3438855"/>
              <a:gd name="connsiteY14" fmla="*/ 952500 h 1152525"/>
              <a:gd name="connsiteX15" fmla="*/ 1743075 w 3438855"/>
              <a:gd name="connsiteY15" fmla="*/ 904875 h 1152525"/>
              <a:gd name="connsiteX16" fmla="*/ 1876425 w 3438855"/>
              <a:gd name="connsiteY16" fmla="*/ 847725 h 1152525"/>
              <a:gd name="connsiteX17" fmla="*/ 1943100 w 3438855"/>
              <a:gd name="connsiteY17" fmla="*/ 828675 h 1152525"/>
              <a:gd name="connsiteX18" fmla="*/ 2095500 w 3438855"/>
              <a:gd name="connsiteY18" fmla="*/ 752475 h 1152525"/>
              <a:gd name="connsiteX19" fmla="*/ 2276475 w 3438855"/>
              <a:gd name="connsiteY19" fmla="*/ 676275 h 1152525"/>
              <a:gd name="connsiteX20" fmla="*/ 2447925 w 3438855"/>
              <a:gd name="connsiteY20" fmla="*/ 581025 h 1152525"/>
              <a:gd name="connsiteX21" fmla="*/ 2514600 w 3438855"/>
              <a:gd name="connsiteY21" fmla="*/ 552450 h 1152525"/>
              <a:gd name="connsiteX22" fmla="*/ 2609850 w 3438855"/>
              <a:gd name="connsiteY22" fmla="*/ 485775 h 1152525"/>
              <a:gd name="connsiteX23" fmla="*/ 2647950 w 3438855"/>
              <a:gd name="connsiteY23" fmla="*/ 466725 h 1152525"/>
              <a:gd name="connsiteX24" fmla="*/ 2676525 w 3438855"/>
              <a:gd name="connsiteY24" fmla="*/ 438150 h 1152525"/>
              <a:gd name="connsiteX25" fmla="*/ 2781300 w 3438855"/>
              <a:gd name="connsiteY25" fmla="*/ 381000 h 1152525"/>
              <a:gd name="connsiteX26" fmla="*/ 2847975 w 3438855"/>
              <a:gd name="connsiteY26" fmla="*/ 342900 h 1152525"/>
              <a:gd name="connsiteX27" fmla="*/ 2990850 w 3438855"/>
              <a:gd name="connsiteY27" fmla="*/ 247650 h 1152525"/>
              <a:gd name="connsiteX28" fmla="*/ 3057525 w 3438855"/>
              <a:gd name="connsiteY28" fmla="*/ 219075 h 1152525"/>
              <a:gd name="connsiteX29" fmla="*/ 3190875 w 3438855"/>
              <a:gd name="connsiteY29" fmla="*/ 133350 h 1152525"/>
              <a:gd name="connsiteX30" fmla="*/ 3352800 w 3438855"/>
              <a:gd name="connsiteY30" fmla="*/ 47625 h 1152525"/>
              <a:gd name="connsiteX31" fmla="*/ 3419475 w 3438855"/>
              <a:gd name="connsiteY31" fmla="*/ 19050 h 1152525"/>
              <a:gd name="connsiteX32" fmla="*/ 3305175 w 3438855"/>
              <a:gd name="connsiteY32" fmla="*/ 9525 h 1152525"/>
              <a:gd name="connsiteX33" fmla="*/ 3267075 w 3438855"/>
              <a:gd name="connsiteY33" fmla="*/ 0 h 1152525"/>
              <a:gd name="connsiteX34" fmla="*/ 3362325 w 3438855"/>
              <a:gd name="connsiteY34" fmla="*/ 9525 h 1152525"/>
              <a:gd name="connsiteX35" fmla="*/ 3438525 w 3438855"/>
              <a:gd name="connsiteY35" fmla="*/ 28575 h 1152525"/>
              <a:gd name="connsiteX36" fmla="*/ 3419475 w 3438855"/>
              <a:gd name="connsiteY36" fmla="*/ 114300 h 1152525"/>
              <a:gd name="connsiteX37" fmla="*/ 3409950 w 3438855"/>
              <a:gd name="connsiteY37" fmla="*/ 161925 h 1152525"/>
              <a:gd name="connsiteX38" fmla="*/ 3390900 w 3438855"/>
              <a:gd name="connsiteY38" fmla="*/ 238125 h 1152525"/>
              <a:gd name="connsiteX39" fmla="*/ 3381375 w 3438855"/>
              <a:gd name="connsiteY39" fmla="*/ 266700 h 1152525"/>
              <a:gd name="connsiteX40" fmla="*/ 3400425 w 3438855"/>
              <a:gd name="connsiteY40" fmla="*/ 26670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438855" h="1152525">
                <a:moveTo>
                  <a:pt x="0" y="971550"/>
                </a:moveTo>
                <a:lnTo>
                  <a:pt x="95250" y="1028700"/>
                </a:lnTo>
                <a:cubicBezTo>
                  <a:pt x="111125" y="1038225"/>
                  <a:pt x="125312" y="1051421"/>
                  <a:pt x="142875" y="1057275"/>
                </a:cubicBezTo>
                <a:cubicBezTo>
                  <a:pt x="207735" y="1078895"/>
                  <a:pt x="127960" y="1051682"/>
                  <a:pt x="219075" y="1085850"/>
                </a:cubicBezTo>
                <a:cubicBezTo>
                  <a:pt x="228476" y="1089375"/>
                  <a:pt x="238279" y="1091771"/>
                  <a:pt x="247650" y="1095375"/>
                </a:cubicBezTo>
                <a:cubicBezTo>
                  <a:pt x="279566" y="1107651"/>
                  <a:pt x="310459" y="1122661"/>
                  <a:pt x="342900" y="1133475"/>
                </a:cubicBezTo>
                <a:cubicBezTo>
                  <a:pt x="352425" y="1136650"/>
                  <a:pt x="361571" y="1141349"/>
                  <a:pt x="371475" y="1143000"/>
                </a:cubicBezTo>
                <a:cubicBezTo>
                  <a:pt x="399835" y="1147727"/>
                  <a:pt x="428625" y="1149350"/>
                  <a:pt x="457200" y="1152525"/>
                </a:cubicBezTo>
                <a:cubicBezTo>
                  <a:pt x="644525" y="1149350"/>
                  <a:pt x="832137" y="1153843"/>
                  <a:pt x="1019175" y="1143000"/>
                </a:cubicBezTo>
                <a:cubicBezTo>
                  <a:pt x="1052267" y="1141082"/>
                  <a:pt x="1082158" y="1122017"/>
                  <a:pt x="1114425" y="1114425"/>
                </a:cubicBezTo>
                <a:cubicBezTo>
                  <a:pt x="1136279" y="1109283"/>
                  <a:pt x="1158875" y="1108075"/>
                  <a:pt x="1181100" y="1104900"/>
                </a:cubicBezTo>
                <a:cubicBezTo>
                  <a:pt x="1203325" y="1095375"/>
                  <a:pt x="1224717" y="1083606"/>
                  <a:pt x="1247775" y="1076325"/>
                </a:cubicBezTo>
                <a:cubicBezTo>
                  <a:pt x="1285225" y="1064499"/>
                  <a:pt x="1362075" y="1047750"/>
                  <a:pt x="1362075" y="1047750"/>
                </a:cubicBezTo>
                <a:cubicBezTo>
                  <a:pt x="1381125" y="1035050"/>
                  <a:pt x="1398091" y="1018456"/>
                  <a:pt x="1419225" y="1009650"/>
                </a:cubicBezTo>
                <a:cubicBezTo>
                  <a:pt x="1474832" y="986480"/>
                  <a:pt x="1532751" y="969050"/>
                  <a:pt x="1590675" y="952500"/>
                </a:cubicBezTo>
                <a:cubicBezTo>
                  <a:pt x="1640956" y="938134"/>
                  <a:pt x="1694526" y="923873"/>
                  <a:pt x="1743075" y="904875"/>
                </a:cubicBezTo>
                <a:cubicBezTo>
                  <a:pt x="1788110" y="887253"/>
                  <a:pt x="1829926" y="861011"/>
                  <a:pt x="1876425" y="847725"/>
                </a:cubicBezTo>
                <a:cubicBezTo>
                  <a:pt x="1898650" y="841375"/>
                  <a:pt x="1921903" y="837891"/>
                  <a:pt x="1943100" y="828675"/>
                </a:cubicBezTo>
                <a:cubicBezTo>
                  <a:pt x="1995186" y="806029"/>
                  <a:pt x="2042123" y="771885"/>
                  <a:pt x="2095500" y="752475"/>
                </a:cubicBezTo>
                <a:cubicBezTo>
                  <a:pt x="2195456" y="716127"/>
                  <a:pt x="2191113" y="722239"/>
                  <a:pt x="2276475" y="676275"/>
                </a:cubicBezTo>
                <a:cubicBezTo>
                  <a:pt x="2334038" y="645280"/>
                  <a:pt x="2387834" y="606778"/>
                  <a:pt x="2447925" y="581025"/>
                </a:cubicBezTo>
                <a:cubicBezTo>
                  <a:pt x="2470150" y="571500"/>
                  <a:pt x="2493310" y="563914"/>
                  <a:pt x="2514600" y="552450"/>
                </a:cubicBezTo>
                <a:cubicBezTo>
                  <a:pt x="2598250" y="507408"/>
                  <a:pt x="2544218" y="526795"/>
                  <a:pt x="2609850" y="485775"/>
                </a:cubicBezTo>
                <a:cubicBezTo>
                  <a:pt x="2621891" y="478250"/>
                  <a:pt x="2636396" y="474978"/>
                  <a:pt x="2647950" y="466725"/>
                </a:cubicBezTo>
                <a:cubicBezTo>
                  <a:pt x="2658911" y="458895"/>
                  <a:pt x="2665749" y="446232"/>
                  <a:pt x="2676525" y="438150"/>
                </a:cubicBezTo>
                <a:cubicBezTo>
                  <a:pt x="2707342" y="415038"/>
                  <a:pt x="2747939" y="398963"/>
                  <a:pt x="2781300" y="381000"/>
                </a:cubicBezTo>
                <a:cubicBezTo>
                  <a:pt x="2803838" y="368864"/>
                  <a:pt x="2826443" y="356742"/>
                  <a:pt x="2847975" y="342900"/>
                </a:cubicBezTo>
                <a:cubicBezTo>
                  <a:pt x="2922574" y="294944"/>
                  <a:pt x="2909530" y="291021"/>
                  <a:pt x="2990850" y="247650"/>
                </a:cubicBezTo>
                <a:cubicBezTo>
                  <a:pt x="3012185" y="236271"/>
                  <a:pt x="3036531" y="231072"/>
                  <a:pt x="3057525" y="219075"/>
                </a:cubicBezTo>
                <a:cubicBezTo>
                  <a:pt x="3103405" y="192858"/>
                  <a:pt x="3144995" y="159567"/>
                  <a:pt x="3190875" y="133350"/>
                </a:cubicBezTo>
                <a:cubicBezTo>
                  <a:pt x="3288371" y="77638"/>
                  <a:pt x="3234655" y="106698"/>
                  <a:pt x="3352800" y="47625"/>
                </a:cubicBezTo>
                <a:cubicBezTo>
                  <a:pt x="3399880" y="24085"/>
                  <a:pt x="3377430" y="33065"/>
                  <a:pt x="3419475" y="19050"/>
                </a:cubicBezTo>
                <a:cubicBezTo>
                  <a:pt x="3381375" y="15875"/>
                  <a:pt x="3343112" y="14267"/>
                  <a:pt x="3305175" y="9525"/>
                </a:cubicBezTo>
                <a:cubicBezTo>
                  <a:pt x="3292185" y="7901"/>
                  <a:pt x="3253984" y="0"/>
                  <a:pt x="3267075" y="0"/>
                </a:cubicBezTo>
                <a:cubicBezTo>
                  <a:pt x="3298983" y="0"/>
                  <a:pt x="3330575" y="6350"/>
                  <a:pt x="3362325" y="9525"/>
                </a:cubicBezTo>
                <a:cubicBezTo>
                  <a:pt x="3387725" y="15875"/>
                  <a:pt x="3443660" y="2902"/>
                  <a:pt x="3438525" y="28575"/>
                </a:cubicBezTo>
                <a:cubicBezTo>
                  <a:pt x="3409797" y="172214"/>
                  <a:pt x="3446378" y="-6764"/>
                  <a:pt x="3419475" y="114300"/>
                </a:cubicBezTo>
                <a:cubicBezTo>
                  <a:pt x="3415963" y="130104"/>
                  <a:pt x="3413590" y="146150"/>
                  <a:pt x="3409950" y="161925"/>
                </a:cubicBezTo>
                <a:cubicBezTo>
                  <a:pt x="3404063" y="187436"/>
                  <a:pt x="3399179" y="213287"/>
                  <a:pt x="3390900" y="238125"/>
                </a:cubicBezTo>
                <a:cubicBezTo>
                  <a:pt x="3387725" y="247650"/>
                  <a:pt x="3378200" y="257175"/>
                  <a:pt x="3381375" y="266700"/>
                </a:cubicBezTo>
                <a:cubicBezTo>
                  <a:pt x="3383383" y="272724"/>
                  <a:pt x="3394075" y="266700"/>
                  <a:pt x="3400425" y="266700"/>
                </a:cubicBezTo>
              </a:path>
            </a:pathLst>
          </a:cu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9CD693-7D2D-42C6-9C5B-2478F295D018}"/>
                  </a:ext>
                </a:extLst>
              </p14:cNvPr>
              <p14:cNvContentPartPr/>
              <p14:nvPr/>
            </p14:nvContentPartPr>
            <p14:xfrm rot="6755289">
              <a:off x="8571600" y="461747"/>
              <a:ext cx="1734450" cy="188833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9CD693-7D2D-42C6-9C5B-2478F295D01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 rot="6755289">
                <a:off x="8565478" y="455627"/>
                <a:ext cx="1746695" cy="1900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1AB753-E309-5DDD-9D75-8A7F8915EBBC}"/>
                  </a:ext>
                </a:extLst>
              </p14:cNvPr>
              <p14:cNvContentPartPr/>
              <p14:nvPr/>
            </p14:nvContentPartPr>
            <p14:xfrm rot="5936807">
              <a:off x="9044190" y="1399935"/>
              <a:ext cx="452880" cy="698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1AB753-E309-5DDD-9D75-8A7F8915EBB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 rot="5936807">
                <a:off x="9035550" y="1390935"/>
                <a:ext cx="470520" cy="71568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25D1A8B-BDB1-C6D7-9E2D-24C83EC32B1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553450" y="2486025"/>
            <a:ext cx="3162300" cy="152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5FF1F39-EEDA-C682-02D2-609E93CDBB07}"/>
                  </a:ext>
                </a:extLst>
              </p14:cNvPr>
              <p14:cNvContentPartPr/>
              <p14:nvPr/>
            </p14:nvContentPartPr>
            <p14:xfrm>
              <a:off x="9189645" y="1161735"/>
              <a:ext cx="868680" cy="1806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5FF1F39-EEDA-C682-02D2-609E93CDBB0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181005" y="1152735"/>
                <a:ext cx="886320" cy="182448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C1FE513C-BF55-D7B3-E447-C649C94A545B}"/>
              </a:ext>
            </a:extLst>
          </p:cNvPr>
          <p:cNvSpPr txBox="1"/>
          <p:nvPr/>
        </p:nvSpPr>
        <p:spPr>
          <a:xfrm>
            <a:off x="7972425" y="4276725"/>
            <a:ext cx="40862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/>
              <a:t>Catchment</a:t>
            </a:r>
            <a:r>
              <a:rPr lang="tr-TR" sz="1600" dirty="0"/>
              <a:t> </a:t>
            </a:r>
            <a:r>
              <a:rPr lang="tr-TR" sz="1600" dirty="0" err="1"/>
              <a:t>area</a:t>
            </a:r>
            <a:r>
              <a:rPr lang="tr-TR" sz="1600" dirty="0"/>
              <a:t>: 200 ha </a:t>
            </a:r>
            <a:r>
              <a:rPr lang="tr-TR" sz="1400" dirty="0"/>
              <a:t>(= 2 km2 = 2 Mm2)</a:t>
            </a:r>
            <a:endParaRPr lang="tr-TR" sz="1600" dirty="0"/>
          </a:p>
          <a:p>
            <a:endParaRPr lang="tr-TR" sz="1600" dirty="0"/>
          </a:p>
          <a:p>
            <a:r>
              <a:rPr lang="tr-TR" sz="1600" dirty="0" err="1"/>
              <a:t>This</a:t>
            </a:r>
            <a:r>
              <a:rPr lang="tr-TR" sz="1600" dirty="0"/>
              <a:t> </a:t>
            </a:r>
            <a:r>
              <a:rPr lang="tr-TR" sz="1600" dirty="0" err="1"/>
              <a:t>catchment</a:t>
            </a:r>
            <a:r>
              <a:rPr lang="tr-TR" sz="1600" dirty="0"/>
              <a:t> can </a:t>
            </a:r>
            <a:r>
              <a:rPr lang="tr-TR" sz="1600" dirty="0" err="1"/>
              <a:t>produce</a:t>
            </a:r>
            <a:r>
              <a:rPr lang="tr-TR" sz="1600" dirty="0"/>
              <a:t> </a:t>
            </a:r>
            <a:r>
              <a:rPr lang="tr-TR" sz="1600" b="1" dirty="0" err="1"/>
              <a:t>around</a:t>
            </a:r>
            <a:r>
              <a:rPr lang="tr-TR" sz="1600" dirty="0"/>
              <a:t>:</a:t>
            </a:r>
          </a:p>
          <a:p>
            <a:endParaRPr lang="tr-TR" sz="1600" dirty="0"/>
          </a:p>
          <a:p>
            <a:r>
              <a:rPr lang="tr-TR" sz="1600" dirty="0" err="1"/>
              <a:t>Area</a:t>
            </a:r>
            <a:r>
              <a:rPr lang="tr-TR" sz="1600" dirty="0"/>
              <a:t>               200 ha = 2 Mm2 </a:t>
            </a:r>
          </a:p>
          <a:p>
            <a:r>
              <a:rPr lang="tr-TR" sz="1600" dirty="0" err="1"/>
              <a:t>Precipitation</a:t>
            </a:r>
            <a:r>
              <a:rPr lang="tr-TR" sz="1600" dirty="0"/>
              <a:t> 600 mm = 0.6 m</a:t>
            </a:r>
          </a:p>
          <a:p>
            <a:r>
              <a:rPr lang="tr-TR" sz="1600" b="1" dirty="0" err="1"/>
              <a:t>Runoff</a:t>
            </a:r>
            <a:r>
              <a:rPr lang="tr-TR" sz="1600" b="1" dirty="0"/>
              <a:t> </a:t>
            </a:r>
            <a:r>
              <a:rPr lang="tr-TR" sz="1600" b="1" dirty="0" err="1"/>
              <a:t>coefficient</a:t>
            </a:r>
            <a:r>
              <a:rPr lang="tr-TR" sz="1600" b="1" dirty="0"/>
              <a:t> = 0.2 – 0.6</a:t>
            </a:r>
          </a:p>
          <a:p>
            <a:endParaRPr lang="tr-TR" sz="1600" dirty="0"/>
          </a:p>
          <a:p>
            <a:r>
              <a:rPr lang="tr-TR" sz="1600" dirty="0"/>
              <a:t>= 2 x 0.6 x 0.2 – 0.6 = </a:t>
            </a:r>
            <a:r>
              <a:rPr lang="tr-TR" sz="1600" b="1" dirty="0"/>
              <a:t>0.24 – 0.72 Mm3 </a:t>
            </a:r>
            <a:r>
              <a:rPr lang="tr-TR" sz="1600" b="1" dirty="0" err="1"/>
              <a:t>inflow</a:t>
            </a:r>
            <a:r>
              <a:rPr lang="tr-TR" sz="1600" b="1" dirty="0"/>
              <a:t> </a:t>
            </a:r>
            <a:r>
              <a:rPr lang="tr-TR" sz="1600" b="1" dirty="0" err="1"/>
              <a:t>per</a:t>
            </a:r>
            <a:r>
              <a:rPr lang="tr-TR" sz="1600" b="1" dirty="0"/>
              <a:t> </a:t>
            </a:r>
            <a:r>
              <a:rPr lang="tr-TR" sz="1600" b="1" dirty="0" err="1"/>
              <a:t>year</a:t>
            </a:r>
            <a:endParaRPr lang="en-US" sz="1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75B0E7-8813-2490-C284-DCA31A1788A9}"/>
              </a:ext>
            </a:extLst>
          </p:cNvPr>
          <p:cNvSpPr txBox="1"/>
          <p:nvPr/>
        </p:nvSpPr>
        <p:spPr>
          <a:xfrm>
            <a:off x="9572625" y="2162175"/>
            <a:ext cx="225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/>
              <a:t>Constructed</a:t>
            </a:r>
            <a:r>
              <a:rPr lang="tr-TR" sz="1600" dirty="0"/>
              <a:t> </a:t>
            </a:r>
            <a:r>
              <a:rPr lang="tr-TR" sz="1600" dirty="0" err="1"/>
              <a:t>wetland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19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11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0AC876-73B3-0DAB-0D38-7ECFCB988D7A}"/>
              </a:ext>
            </a:extLst>
          </p:cNvPr>
          <p:cNvSpPr txBox="1"/>
          <p:nvPr/>
        </p:nvSpPr>
        <p:spPr>
          <a:xfrm>
            <a:off x="3267076" y="94297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What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benefits</a:t>
            </a:r>
            <a:r>
              <a:rPr lang="tr-TR" dirty="0"/>
              <a:t>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9CD693-7D2D-42C6-9C5B-2478F295D018}"/>
                  </a:ext>
                </a:extLst>
              </p14:cNvPr>
              <p14:cNvContentPartPr/>
              <p14:nvPr/>
            </p14:nvContentPartPr>
            <p14:xfrm rot="6755289">
              <a:off x="8571600" y="461747"/>
              <a:ext cx="1734450" cy="188833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9CD693-7D2D-42C6-9C5B-2478F295D0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6755289">
                <a:off x="8565478" y="455625"/>
                <a:ext cx="1746695" cy="19005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1AB753-E309-5DDD-9D75-8A7F8915EBBC}"/>
                  </a:ext>
                </a:extLst>
              </p14:cNvPr>
              <p14:cNvContentPartPr/>
              <p14:nvPr/>
            </p14:nvContentPartPr>
            <p14:xfrm rot="5936807">
              <a:off x="9044190" y="1399935"/>
              <a:ext cx="452880" cy="698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1AB753-E309-5DDD-9D75-8A7F8915EB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5936807">
                <a:off x="9035183" y="1390935"/>
                <a:ext cx="470534" cy="71568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25D1A8B-BDB1-C6D7-9E2D-24C83EC32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50" y="2486025"/>
            <a:ext cx="3162300" cy="152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5FF1F39-EEDA-C682-02D2-609E93CDBB07}"/>
                  </a:ext>
                </a:extLst>
              </p14:cNvPr>
              <p14:cNvContentPartPr/>
              <p14:nvPr/>
            </p14:nvContentPartPr>
            <p14:xfrm>
              <a:off x="9189645" y="1161735"/>
              <a:ext cx="868680" cy="1806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5FF1F39-EEDA-C682-02D2-609E93CDBB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80645" y="1152737"/>
                <a:ext cx="886320" cy="1824476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175B0E7-8813-2490-C284-DCA31A1788A9}"/>
              </a:ext>
            </a:extLst>
          </p:cNvPr>
          <p:cNvSpPr txBox="1"/>
          <p:nvPr/>
        </p:nvSpPr>
        <p:spPr>
          <a:xfrm>
            <a:off x="9572625" y="2162175"/>
            <a:ext cx="225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/>
              <a:t>Constructed</a:t>
            </a:r>
            <a:r>
              <a:rPr lang="tr-TR" sz="1600" dirty="0"/>
              <a:t> </a:t>
            </a:r>
            <a:r>
              <a:rPr lang="tr-TR" sz="1600" dirty="0" err="1"/>
              <a:t>wetland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F887F-DEA7-3C5D-7D1E-521C44E7EBFC}"/>
              </a:ext>
            </a:extLst>
          </p:cNvPr>
          <p:cNvSpPr txBox="1"/>
          <p:nvPr/>
        </p:nvSpPr>
        <p:spPr>
          <a:xfrm>
            <a:off x="7972425" y="4276725"/>
            <a:ext cx="40862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/>
              <a:t>Catchment</a:t>
            </a:r>
            <a:r>
              <a:rPr lang="tr-TR" sz="1600" dirty="0"/>
              <a:t> </a:t>
            </a:r>
            <a:r>
              <a:rPr lang="tr-TR" sz="1600" dirty="0" err="1"/>
              <a:t>area</a:t>
            </a:r>
            <a:r>
              <a:rPr lang="tr-TR" sz="1600" dirty="0"/>
              <a:t>: 200 ha </a:t>
            </a:r>
            <a:r>
              <a:rPr lang="tr-TR" sz="1400" dirty="0"/>
              <a:t>(= 2 km2 = 2 Mm2)</a:t>
            </a:r>
            <a:endParaRPr lang="tr-TR" sz="1600" dirty="0"/>
          </a:p>
          <a:p>
            <a:endParaRPr lang="tr-TR" sz="1600" dirty="0"/>
          </a:p>
          <a:p>
            <a:r>
              <a:rPr lang="tr-TR" sz="1600" dirty="0" err="1"/>
              <a:t>This</a:t>
            </a:r>
            <a:r>
              <a:rPr lang="tr-TR" sz="1600" dirty="0"/>
              <a:t> </a:t>
            </a:r>
            <a:r>
              <a:rPr lang="tr-TR" sz="1600" dirty="0" err="1"/>
              <a:t>catchment</a:t>
            </a:r>
            <a:r>
              <a:rPr lang="tr-TR" sz="1600" dirty="0"/>
              <a:t> can </a:t>
            </a:r>
            <a:r>
              <a:rPr lang="tr-TR" sz="1600" dirty="0" err="1"/>
              <a:t>produce</a:t>
            </a:r>
            <a:r>
              <a:rPr lang="tr-TR" sz="1600" dirty="0"/>
              <a:t> </a:t>
            </a:r>
            <a:r>
              <a:rPr lang="tr-TR" sz="1600" b="1" dirty="0" err="1"/>
              <a:t>around</a:t>
            </a:r>
            <a:r>
              <a:rPr lang="tr-TR" sz="1600" dirty="0"/>
              <a:t>:</a:t>
            </a:r>
          </a:p>
          <a:p>
            <a:endParaRPr lang="tr-TR" sz="1600" dirty="0"/>
          </a:p>
          <a:p>
            <a:r>
              <a:rPr lang="tr-TR" sz="1600" dirty="0" err="1"/>
              <a:t>Area</a:t>
            </a:r>
            <a:r>
              <a:rPr lang="tr-TR" sz="1600" dirty="0"/>
              <a:t>               200 ha = 2 Mm2 </a:t>
            </a:r>
          </a:p>
          <a:p>
            <a:r>
              <a:rPr lang="tr-TR" sz="1600" dirty="0" err="1"/>
              <a:t>Precipitation</a:t>
            </a:r>
            <a:r>
              <a:rPr lang="tr-TR" sz="1600" dirty="0"/>
              <a:t> 600 mm = 0.6 m</a:t>
            </a:r>
          </a:p>
          <a:p>
            <a:r>
              <a:rPr lang="tr-TR" sz="1600" b="1" dirty="0" err="1"/>
              <a:t>Runoff</a:t>
            </a:r>
            <a:r>
              <a:rPr lang="tr-TR" sz="1600" b="1" dirty="0"/>
              <a:t> </a:t>
            </a:r>
            <a:r>
              <a:rPr lang="tr-TR" sz="1600" b="1" dirty="0" err="1"/>
              <a:t>coefficient</a:t>
            </a:r>
            <a:r>
              <a:rPr lang="tr-TR" sz="1600" b="1" dirty="0"/>
              <a:t> = 0.2 – 0.6</a:t>
            </a:r>
          </a:p>
          <a:p>
            <a:endParaRPr lang="tr-TR" sz="1600" dirty="0"/>
          </a:p>
          <a:p>
            <a:r>
              <a:rPr lang="tr-TR" sz="1600" dirty="0"/>
              <a:t>= 2 x 0.6 x 0.2 – 0.6 = </a:t>
            </a:r>
            <a:r>
              <a:rPr lang="tr-TR" sz="1600" b="1" dirty="0"/>
              <a:t>0.24 – 0.72 Mm3 </a:t>
            </a:r>
            <a:r>
              <a:rPr lang="tr-TR" sz="1600" b="1" dirty="0" err="1"/>
              <a:t>inflow</a:t>
            </a:r>
            <a:r>
              <a:rPr lang="tr-TR" sz="1600" b="1" dirty="0"/>
              <a:t> </a:t>
            </a:r>
            <a:r>
              <a:rPr lang="tr-TR" sz="1600" b="1" dirty="0" err="1"/>
              <a:t>per</a:t>
            </a:r>
            <a:r>
              <a:rPr lang="tr-TR" sz="1600" b="1" dirty="0"/>
              <a:t> </a:t>
            </a:r>
            <a:r>
              <a:rPr lang="tr-TR" sz="1600" b="1" dirty="0" err="1"/>
              <a:t>year</a:t>
            </a: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F522A-F812-C982-F383-9BDABEBC1640}"/>
              </a:ext>
            </a:extLst>
          </p:cNvPr>
          <p:cNvSpPr txBox="1"/>
          <p:nvPr/>
        </p:nvSpPr>
        <p:spPr>
          <a:xfrm>
            <a:off x="3181350" y="1619250"/>
            <a:ext cx="45338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Purification</a:t>
            </a:r>
            <a:r>
              <a:rPr lang="tr-TR" dirty="0"/>
              <a:t> of 0.24 </a:t>
            </a:r>
            <a:r>
              <a:rPr lang="tr-TR" dirty="0" err="1"/>
              <a:t>to</a:t>
            </a:r>
            <a:r>
              <a:rPr lang="tr-TR" dirty="0"/>
              <a:t> 0.72 Mm3 of </a:t>
            </a:r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reduce</a:t>
            </a:r>
            <a:r>
              <a:rPr lang="tr-TR" dirty="0"/>
              <a:t> </a:t>
            </a:r>
            <a:r>
              <a:rPr lang="tr-TR" dirty="0" err="1"/>
              <a:t>euthrophication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Reservoir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irrigation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Reduction</a:t>
            </a:r>
            <a:r>
              <a:rPr lang="tr-TR" dirty="0"/>
              <a:t> of </a:t>
            </a:r>
            <a:r>
              <a:rPr lang="tr-TR" dirty="0" err="1"/>
              <a:t>surface</a:t>
            </a:r>
            <a:r>
              <a:rPr lang="tr-TR" dirty="0"/>
              <a:t> </a:t>
            </a:r>
            <a:r>
              <a:rPr lang="tr-TR" dirty="0" err="1"/>
              <a:t>runoff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recharge</a:t>
            </a:r>
            <a:r>
              <a:rPr lang="tr-TR" dirty="0"/>
              <a:t> </a:t>
            </a:r>
            <a:r>
              <a:rPr lang="tr-TR" dirty="0" err="1"/>
              <a:t>goundwater</a:t>
            </a:r>
            <a:r>
              <a:rPr lang="tr-TR" dirty="0"/>
              <a:t> </a:t>
            </a:r>
            <a:r>
              <a:rPr lang="tr-TR" dirty="0" err="1"/>
              <a:t>instead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Reduce</a:t>
            </a:r>
            <a:r>
              <a:rPr lang="tr-TR" dirty="0"/>
              <a:t> </a:t>
            </a:r>
            <a:r>
              <a:rPr lang="tr-TR" dirty="0" err="1"/>
              <a:t>erosion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sedimentation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Reduce</a:t>
            </a:r>
            <a:r>
              <a:rPr lang="tr-TR" dirty="0"/>
              <a:t> </a:t>
            </a:r>
            <a:r>
              <a:rPr lang="tr-TR" dirty="0" err="1"/>
              <a:t>torrent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flood</a:t>
            </a:r>
            <a:r>
              <a:rPr lang="tr-TR" dirty="0"/>
              <a:t> risk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Produce</a:t>
            </a:r>
            <a:r>
              <a:rPr lang="tr-TR" dirty="0"/>
              <a:t> </a:t>
            </a:r>
            <a:r>
              <a:rPr lang="tr-TR" dirty="0" err="1"/>
              <a:t>biomass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grazing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Boost</a:t>
            </a:r>
            <a:r>
              <a:rPr lang="tr-TR" dirty="0"/>
              <a:t> </a:t>
            </a:r>
            <a:r>
              <a:rPr lang="tr-TR" dirty="0" err="1"/>
              <a:t>biodiversity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 </a:t>
            </a:r>
            <a:r>
              <a:rPr lang="tr-TR" dirty="0" err="1"/>
              <a:t>accumulation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Landscape</a:t>
            </a:r>
            <a:r>
              <a:rPr lang="tr-TR" dirty="0"/>
              <a:t> </a:t>
            </a:r>
            <a:r>
              <a:rPr lang="tr-TR" dirty="0" err="1"/>
              <a:t>value</a:t>
            </a:r>
            <a:endParaRPr lang="en-US" dirty="0"/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121D76EF-596A-F18E-6433-B9239760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Preliminary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catchment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60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" grpId="0" build="p" advAuto="5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12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0AC876-73B3-0DAB-0D38-7ECFCB988D7A}"/>
              </a:ext>
            </a:extLst>
          </p:cNvPr>
          <p:cNvSpPr txBox="1"/>
          <p:nvPr/>
        </p:nvSpPr>
        <p:spPr>
          <a:xfrm>
            <a:off x="3267076" y="94297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What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harms</a:t>
            </a:r>
            <a:r>
              <a:rPr lang="tr-TR" dirty="0"/>
              <a:t>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9CD693-7D2D-42C6-9C5B-2478F295D018}"/>
                  </a:ext>
                </a:extLst>
              </p14:cNvPr>
              <p14:cNvContentPartPr/>
              <p14:nvPr/>
            </p14:nvContentPartPr>
            <p14:xfrm rot="6755289">
              <a:off x="8571600" y="461747"/>
              <a:ext cx="1734450" cy="188833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9CD693-7D2D-42C6-9C5B-2478F295D0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6755289">
                <a:off x="8565478" y="455625"/>
                <a:ext cx="1746695" cy="19005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1AB753-E309-5DDD-9D75-8A7F8915EBBC}"/>
                  </a:ext>
                </a:extLst>
              </p14:cNvPr>
              <p14:cNvContentPartPr/>
              <p14:nvPr/>
            </p14:nvContentPartPr>
            <p14:xfrm rot="5936807">
              <a:off x="9044190" y="1399935"/>
              <a:ext cx="452880" cy="698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1AB753-E309-5DDD-9D75-8A7F8915EB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5936807">
                <a:off x="9035183" y="1390935"/>
                <a:ext cx="470534" cy="71568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25D1A8B-BDB1-C6D7-9E2D-24C83EC32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50" y="2486025"/>
            <a:ext cx="3162300" cy="152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5FF1F39-EEDA-C682-02D2-609E93CDBB07}"/>
                  </a:ext>
                </a:extLst>
              </p14:cNvPr>
              <p14:cNvContentPartPr/>
              <p14:nvPr/>
            </p14:nvContentPartPr>
            <p14:xfrm>
              <a:off x="9189645" y="1161735"/>
              <a:ext cx="868680" cy="1806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5FF1F39-EEDA-C682-02D2-609E93CDBB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80645" y="1152737"/>
                <a:ext cx="886320" cy="1824476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175B0E7-8813-2490-C284-DCA31A1788A9}"/>
              </a:ext>
            </a:extLst>
          </p:cNvPr>
          <p:cNvSpPr txBox="1"/>
          <p:nvPr/>
        </p:nvSpPr>
        <p:spPr>
          <a:xfrm>
            <a:off x="9572625" y="2162175"/>
            <a:ext cx="225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/>
              <a:t>Constructed</a:t>
            </a:r>
            <a:r>
              <a:rPr lang="tr-TR" sz="1600" dirty="0"/>
              <a:t> </a:t>
            </a:r>
            <a:r>
              <a:rPr lang="tr-TR" sz="1600" dirty="0" err="1"/>
              <a:t>wetland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F887F-DEA7-3C5D-7D1E-521C44E7EBFC}"/>
              </a:ext>
            </a:extLst>
          </p:cNvPr>
          <p:cNvSpPr txBox="1"/>
          <p:nvPr/>
        </p:nvSpPr>
        <p:spPr>
          <a:xfrm>
            <a:off x="7972425" y="4276725"/>
            <a:ext cx="40862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/>
              <a:t>Catchment</a:t>
            </a:r>
            <a:r>
              <a:rPr lang="tr-TR" sz="1600" dirty="0"/>
              <a:t> </a:t>
            </a:r>
            <a:r>
              <a:rPr lang="tr-TR" sz="1600" dirty="0" err="1"/>
              <a:t>area</a:t>
            </a:r>
            <a:r>
              <a:rPr lang="tr-TR" sz="1600" dirty="0"/>
              <a:t>: 200 ha </a:t>
            </a:r>
            <a:r>
              <a:rPr lang="tr-TR" sz="1400" dirty="0"/>
              <a:t>(= 2 km2 = 2 Mm2)</a:t>
            </a:r>
            <a:endParaRPr lang="tr-TR" sz="1600" dirty="0"/>
          </a:p>
          <a:p>
            <a:endParaRPr lang="tr-TR" sz="1600" dirty="0"/>
          </a:p>
          <a:p>
            <a:r>
              <a:rPr lang="tr-TR" sz="1600" dirty="0" err="1"/>
              <a:t>This</a:t>
            </a:r>
            <a:r>
              <a:rPr lang="tr-TR" sz="1600" dirty="0"/>
              <a:t> </a:t>
            </a:r>
            <a:r>
              <a:rPr lang="tr-TR" sz="1600" dirty="0" err="1"/>
              <a:t>catchment</a:t>
            </a:r>
            <a:r>
              <a:rPr lang="tr-TR" sz="1600" dirty="0"/>
              <a:t> can </a:t>
            </a:r>
            <a:r>
              <a:rPr lang="tr-TR" sz="1600" dirty="0" err="1"/>
              <a:t>produce</a:t>
            </a:r>
            <a:r>
              <a:rPr lang="tr-TR" sz="1600" dirty="0"/>
              <a:t> </a:t>
            </a:r>
            <a:r>
              <a:rPr lang="tr-TR" sz="1600" b="1" dirty="0" err="1"/>
              <a:t>around</a:t>
            </a:r>
            <a:r>
              <a:rPr lang="tr-TR" sz="1600" dirty="0"/>
              <a:t>:</a:t>
            </a:r>
          </a:p>
          <a:p>
            <a:endParaRPr lang="tr-TR" sz="1600" dirty="0"/>
          </a:p>
          <a:p>
            <a:r>
              <a:rPr lang="tr-TR" sz="1600" dirty="0" err="1"/>
              <a:t>Area</a:t>
            </a:r>
            <a:r>
              <a:rPr lang="tr-TR" sz="1600" dirty="0"/>
              <a:t>               200 ha = 2 Mm2 </a:t>
            </a:r>
          </a:p>
          <a:p>
            <a:r>
              <a:rPr lang="tr-TR" sz="1600" dirty="0" err="1"/>
              <a:t>Precipitation</a:t>
            </a:r>
            <a:r>
              <a:rPr lang="tr-TR" sz="1600" dirty="0"/>
              <a:t> 600 mm = 0.6 m</a:t>
            </a:r>
          </a:p>
          <a:p>
            <a:r>
              <a:rPr lang="tr-TR" sz="1600" b="1" dirty="0" err="1"/>
              <a:t>Runoff</a:t>
            </a:r>
            <a:r>
              <a:rPr lang="tr-TR" sz="1600" b="1" dirty="0"/>
              <a:t> </a:t>
            </a:r>
            <a:r>
              <a:rPr lang="tr-TR" sz="1600" b="1" dirty="0" err="1"/>
              <a:t>coefficient</a:t>
            </a:r>
            <a:r>
              <a:rPr lang="tr-TR" sz="1600" b="1" dirty="0"/>
              <a:t> = 0.2 – 0.6</a:t>
            </a:r>
          </a:p>
          <a:p>
            <a:endParaRPr lang="tr-TR" sz="1600" dirty="0"/>
          </a:p>
          <a:p>
            <a:r>
              <a:rPr lang="tr-TR" sz="1600" dirty="0"/>
              <a:t>= 2 x 0.6 x 0.2 – 0.6 = </a:t>
            </a:r>
            <a:r>
              <a:rPr lang="tr-TR" sz="1600" b="1" dirty="0"/>
              <a:t>0.24 – 0.72 Mm3 </a:t>
            </a:r>
            <a:r>
              <a:rPr lang="tr-TR" sz="1600" b="1" dirty="0" err="1"/>
              <a:t>inflow</a:t>
            </a:r>
            <a:r>
              <a:rPr lang="tr-TR" sz="1600" b="1" dirty="0"/>
              <a:t> </a:t>
            </a:r>
            <a:r>
              <a:rPr lang="tr-TR" sz="1600" b="1" dirty="0" err="1"/>
              <a:t>per</a:t>
            </a:r>
            <a:r>
              <a:rPr lang="tr-TR" sz="1600" b="1" dirty="0"/>
              <a:t> </a:t>
            </a:r>
            <a:r>
              <a:rPr lang="tr-TR" sz="1600" b="1" dirty="0" err="1"/>
              <a:t>year</a:t>
            </a: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F522A-F812-C982-F383-9BDABEBC1640}"/>
              </a:ext>
            </a:extLst>
          </p:cNvPr>
          <p:cNvSpPr txBox="1"/>
          <p:nvPr/>
        </p:nvSpPr>
        <p:spPr>
          <a:xfrm>
            <a:off x="3181350" y="1619250"/>
            <a:ext cx="45338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/>
              <a:t>Conversion of a </a:t>
            </a:r>
            <a:r>
              <a:rPr lang="tr-TR" dirty="0" err="1"/>
              <a:t>grassland</a:t>
            </a:r>
            <a:r>
              <a:rPr lang="tr-TR" dirty="0"/>
              <a:t>/</a:t>
            </a:r>
            <a:r>
              <a:rPr lang="tr-TR" dirty="0" err="1"/>
              <a:t>forestland</a:t>
            </a:r>
            <a:r>
              <a:rPr lang="tr-TR" dirty="0"/>
              <a:t>/</a:t>
            </a:r>
            <a:r>
              <a:rPr lang="tr-TR" dirty="0" err="1"/>
              <a:t>cropland</a:t>
            </a:r>
            <a:r>
              <a:rPr lang="tr-TR" dirty="0"/>
              <a:t> </a:t>
            </a:r>
            <a:r>
              <a:rPr lang="tr-TR" dirty="0" err="1"/>
              <a:t>etc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flooded</a:t>
            </a:r>
            <a:r>
              <a:rPr lang="tr-TR" dirty="0"/>
              <a:t> </a:t>
            </a:r>
            <a:r>
              <a:rPr lang="tr-TR" dirty="0" err="1"/>
              <a:t>land</a:t>
            </a:r>
            <a:r>
              <a:rPr lang="tr-TR" dirty="0"/>
              <a:t> (</a:t>
            </a:r>
            <a:r>
              <a:rPr lang="tr-TR" dirty="0" err="1"/>
              <a:t>emission</a:t>
            </a:r>
            <a:r>
              <a:rPr lang="tr-TR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/>
              <a:t>Conversion of a </a:t>
            </a:r>
            <a:r>
              <a:rPr lang="tr-TR" dirty="0" err="1"/>
              <a:t>lotic</a:t>
            </a:r>
            <a:r>
              <a:rPr lang="tr-TR" dirty="0"/>
              <a:t> </a:t>
            </a:r>
            <a:r>
              <a:rPr lang="tr-TR" dirty="0" err="1"/>
              <a:t>ecosystem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lentic</a:t>
            </a:r>
            <a:r>
              <a:rPr lang="tr-TR" dirty="0"/>
              <a:t> (</a:t>
            </a:r>
            <a:r>
              <a:rPr lang="tr-TR" dirty="0" err="1"/>
              <a:t>loss</a:t>
            </a:r>
            <a:r>
              <a:rPr lang="tr-TR" dirty="0"/>
              <a:t> of </a:t>
            </a:r>
            <a:r>
              <a:rPr lang="tr-TR" dirty="0" err="1"/>
              <a:t>native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new</a:t>
            </a:r>
            <a:r>
              <a:rPr lang="tr-TR" dirty="0"/>
              <a:t> </a:t>
            </a:r>
            <a:r>
              <a:rPr lang="tr-TR" dirty="0" err="1"/>
              <a:t>incoming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)</a:t>
            </a:r>
            <a:endParaRPr lang="en-US" dirty="0"/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33C64D01-D417-6D7C-A0A8-226F1CF2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Preliminary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catchment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97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" grpId="0" build="p" advAuto="5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3FECC27-E776-6B31-936D-EAF9F8AB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415" y="397727"/>
            <a:ext cx="5971429" cy="4619048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13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33C64D01-D417-6D7C-A0A8-226F1CF2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Modelling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4D6EA7-848B-97B4-2DB2-3F61D86C0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2" t="10001" r="4141" b="3029"/>
          <a:stretch/>
        </p:blipFill>
        <p:spPr>
          <a:xfrm>
            <a:off x="5679665" y="366251"/>
            <a:ext cx="6315075" cy="4638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8D64C0-B7E7-E745-7CDE-AF940B55D6E2}"/>
              </a:ext>
            </a:extLst>
          </p:cNvPr>
          <p:cNvSpPr txBox="1"/>
          <p:nvPr/>
        </p:nvSpPr>
        <p:spPr>
          <a:xfrm>
            <a:off x="3162301" y="32385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Susurluk </a:t>
            </a:r>
            <a:r>
              <a:rPr lang="tr-TR" dirty="0" err="1"/>
              <a:t>Basin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Northwest</a:t>
            </a:r>
            <a:r>
              <a:rPr lang="tr-TR" dirty="0"/>
              <a:t> Türkiye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27B4F1-ABAF-1D4E-C1EC-3A2E7AA9D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8" t="9872" r="4228" b="2969"/>
          <a:stretch/>
        </p:blipFill>
        <p:spPr>
          <a:xfrm>
            <a:off x="5620686" y="106069"/>
            <a:ext cx="7859648" cy="57791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5D84F4-5A3E-23A1-064E-45FC96171F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0" t="10368" r="4213" b="3031"/>
          <a:stretch/>
        </p:blipFill>
        <p:spPr>
          <a:xfrm>
            <a:off x="5633578" y="444602"/>
            <a:ext cx="6304667" cy="4610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61114E-5E8D-47DD-2CD0-7EE1A06D5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46"/>
          <a:stretch/>
        </p:blipFill>
        <p:spPr>
          <a:xfrm>
            <a:off x="5370047" y="435385"/>
            <a:ext cx="6821953" cy="47434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7A5931-395A-0B55-A018-30B0272DD9B1}"/>
              </a:ext>
            </a:extLst>
          </p:cNvPr>
          <p:cNvSpPr txBox="1"/>
          <p:nvPr/>
        </p:nvSpPr>
        <p:spPr>
          <a:xfrm>
            <a:off x="3171826" y="143827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Elevation</a:t>
            </a:r>
            <a:r>
              <a:rPr lang="tr-TR" dirty="0"/>
              <a:t> model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362BBD-6422-F6F5-A518-0F0752E98DFD}"/>
              </a:ext>
            </a:extLst>
          </p:cNvPr>
          <p:cNvSpPr txBox="1"/>
          <p:nvPr/>
        </p:nvSpPr>
        <p:spPr>
          <a:xfrm>
            <a:off x="3171826" y="190500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Land </a:t>
            </a:r>
            <a:r>
              <a:rPr lang="tr-TR" dirty="0" err="1"/>
              <a:t>use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CBDD29-11CB-6823-51C8-6534855AB8FE}"/>
              </a:ext>
            </a:extLst>
          </p:cNvPr>
          <p:cNvSpPr txBox="1"/>
          <p:nvPr/>
        </p:nvSpPr>
        <p:spPr>
          <a:xfrm>
            <a:off x="3171826" y="235267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Land </a:t>
            </a:r>
            <a:r>
              <a:rPr lang="tr-TR" dirty="0" err="1"/>
              <a:t>capability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37309F-C4DA-16A4-DED4-81C560046955}"/>
              </a:ext>
            </a:extLst>
          </p:cNvPr>
          <p:cNvSpPr txBox="1"/>
          <p:nvPr/>
        </p:nvSpPr>
        <p:spPr>
          <a:xfrm>
            <a:off x="3190876" y="279082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Soils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0C394A-569E-A1E8-0006-551694B172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09" t="9743" r="4027" b="3060"/>
          <a:stretch/>
        </p:blipFill>
        <p:spPr>
          <a:xfrm>
            <a:off x="5653548" y="383457"/>
            <a:ext cx="6272981" cy="45857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AC9E64E-CC2A-2C03-6A18-17B689E96610}"/>
              </a:ext>
            </a:extLst>
          </p:cNvPr>
          <p:cNvSpPr txBox="1"/>
          <p:nvPr/>
        </p:nvSpPr>
        <p:spPr>
          <a:xfrm>
            <a:off x="3185960" y="317919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Slope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6B20CC-7CF4-69EA-03F6-0A8147CCDF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94" t="10220" r="4201" b="2790"/>
          <a:stretch/>
        </p:blipFill>
        <p:spPr>
          <a:xfrm>
            <a:off x="5751870" y="383458"/>
            <a:ext cx="6164826" cy="451059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866195-7B02-715E-DA7B-C24A57FBFDE9}"/>
              </a:ext>
            </a:extLst>
          </p:cNvPr>
          <p:cNvSpPr txBox="1"/>
          <p:nvPr/>
        </p:nvSpPr>
        <p:spPr>
          <a:xfrm>
            <a:off x="3190875" y="3616734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Aspect</a:t>
            </a:r>
            <a:r>
              <a:rPr lang="tr-TR" dirty="0"/>
              <a:t> - </a:t>
            </a:r>
            <a:r>
              <a:rPr lang="tr-TR" dirty="0" err="1"/>
              <a:t>facing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14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33C64D01-D417-6D7C-A0A8-226F1CF2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Modelling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A5931-395A-0B55-A018-30B0272DD9B1}"/>
              </a:ext>
            </a:extLst>
          </p:cNvPr>
          <p:cNvSpPr txBox="1"/>
          <p:nvPr/>
        </p:nvSpPr>
        <p:spPr>
          <a:xfrm>
            <a:off x="428626" y="167640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Field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mesurements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and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surveys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to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verify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the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modelling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799DDF0-86E1-1CAD-03AD-6B9B5B2A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3514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C63DFA38-B5E3-4704-0E16-26136F70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24" y="2933700"/>
            <a:ext cx="6825901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72A1F35-C659-554C-278F-84C1F7DC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838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DB31D97-1A88-6F1E-BF2D-6DFD18F8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85" y="3048000"/>
            <a:ext cx="8896436" cy="346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2C77FB-DF74-12BE-7703-674158636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940" y="2090894"/>
            <a:ext cx="5247619" cy="2504762"/>
          </a:xfrm>
          <a:prstGeom prst="rect">
            <a:avLst/>
          </a:prstGeom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A4D0098-57E6-CDBF-E14A-49EDFCD7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47638"/>
            <a:ext cx="5265737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C:\Users\serengil\Desktop\116Y446\SPpics\SPB6b\105.jpg">
            <a:extLst>
              <a:ext uri="{FF2B5EF4-FFF2-40B4-BE49-F238E27FC236}">
                <a16:creationId xmlns:a16="http://schemas.microsoft.com/office/drawing/2014/main" id="{00989666-6BF8-69F9-2307-DB7B5AE3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879850"/>
            <a:ext cx="5235575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67AAA2B6-4ADA-821C-769A-A7E21600B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3479800"/>
            <a:ext cx="52276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442C4C-F7DD-659E-9C53-5660FFB7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1508125"/>
            <a:ext cx="4221163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33F17600-424E-1FB7-1B87-C522D38E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42913"/>
            <a:ext cx="42211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5BB083-5179-AA30-9B4D-8DD11AF6C22A}"/>
              </a:ext>
            </a:extLst>
          </p:cNvPr>
          <p:cNvSpPr txBox="1"/>
          <p:nvPr/>
        </p:nvSpPr>
        <p:spPr>
          <a:xfrm>
            <a:off x="4041058" y="3755923"/>
            <a:ext cx="7561007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</a:rPr>
              <a:t>NbS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assessments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and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applications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are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all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ecohydrologic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E49AD-1B16-533D-BF84-68C1CA6DBFAC}"/>
              </a:ext>
            </a:extLst>
          </p:cNvPr>
          <p:cNvSpPr txBox="1"/>
          <p:nvPr/>
        </p:nvSpPr>
        <p:spPr>
          <a:xfrm>
            <a:off x="447676" y="57150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Susurluk </a:t>
            </a:r>
            <a:r>
              <a:rPr lang="tr-TR" b="1" dirty="0" err="1">
                <a:solidFill>
                  <a:schemeClr val="bg1"/>
                </a:solidFill>
              </a:rPr>
              <a:t>Basin</a:t>
            </a:r>
            <a:endParaRPr lang="tr-TR" b="1" dirty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r>
              <a:rPr lang="tr-TR" b="1" dirty="0" err="1">
                <a:solidFill>
                  <a:schemeClr val="bg1"/>
                </a:solidFill>
              </a:rPr>
              <a:t>Northwest</a:t>
            </a:r>
            <a:r>
              <a:rPr lang="tr-TR" b="1" dirty="0">
                <a:solidFill>
                  <a:schemeClr val="bg1"/>
                </a:solidFill>
              </a:rPr>
              <a:t> Türkiye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15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33C64D01-D417-6D7C-A0A8-226F1CF2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Modelling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D64C0-B7E7-E745-7CDE-AF940B55D6E2}"/>
              </a:ext>
            </a:extLst>
          </p:cNvPr>
          <p:cNvSpPr txBox="1"/>
          <p:nvPr/>
        </p:nvSpPr>
        <p:spPr>
          <a:xfrm>
            <a:off x="447676" y="57150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Susurluk </a:t>
            </a:r>
            <a:r>
              <a:rPr lang="tr-TR" b="1" dirty="0" err="1">
                <a:solidFill>
                  <a:schemeClr val="bg1"/>
                </a:solidFill>
              </a:rPr>
              <a:t>Basin</a:t>
            </a:r>
            <a:endParaRPr lang="tr-TR" b="1" dirty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r>
              <a:rPr lang="tr-TR" b="1" dirty="0" err="1">
                <a:solidFill>
                  <a:schemeClr val="bg1"/>
                </a:solidFill>
              </a:rPr>
              <a:t>Northwest</a:t>
            </a:r>
            <a:r>
              <a:rPr lang="tr-TR" b="1" dirty="0">
                <a:solidFill>
                  <a:schemeClr val="bg1"/>
                </a:solidFill>
              </a:rPr>
              <a:t> Türkiye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A5931-395A-0B55-A018-30B0272DD9B1}"/>
              </a:ext>
            </a:extLst>
          </p:cNvPr>
          <p:cNvSpPr txBox="1"/>
          <p:nvPr/>
        </p:nvSpPr>
        <p:spPr>
          <a:xfrm>
            <a:off x="457201" y="178117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Streamflow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gauges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799DDF0-86E1-1CAD-03AD-6B9B5B2A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3514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2A1F35-C659-554C-278F-84C1F7DC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838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Resim 12" descr="harita içeren bir resim&#10;&#10;Açıklama otomatik olarak oluşturuldu">
            <a:extLst>
              <a:ext uri="{FF2B5EF4-FFF2-40B4-BE49-F238E27FC236}">
                <a16:creationId xmlns:a16="http://schemas.microsoft.com/office/drawing/2014/main" id="{E5D38486-FD16-C336-44F8-868A31BF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92075"/>
            <a:ext cx="6950075" cy="537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esim 7">
            <a:extLst>
              <a:ext uri="{FF2B5EF4-FFF2-40B4-BE49-F238E27FC236}">
                <a16:creationId xmlns:a16="http://schemas.microsoft.com/office/drawing/2014/main" id="{EF476918-F866-3A67-437E-20EB7FDB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098800"/>
            <a:ext cx="61563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Resim 3">
            <a:extLst>
              <a:ext uri="{FF2B5EF4-FFF2-40B4-BE49-F238E27FC236}">
                <a16:creationId xmlns:a16="http://schemas.microsoft.com/office/drawing/2014/main" id="{33DBB679-CF4B-FCE8-B727-BF66FDF05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71463"/>
            <a:ext cx="6065837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14D744-FE03-C882-A16A-9EEE345CA04D}"/>
              </a:ext>
            </a:extLst>
          </p:cNvPr>
          <p:cNvSpPr txBox="1"/>
          <p:nvPr/>
        </p:nvSpPr>
        <p:spPr>
          <a:xfrm>
            <a:off x="457201" y="227647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Precipitation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A95B2-FAD5-7D62-1A1D-A207CCE2C7B3}"/>
              </a:ext>
            </a:extLst>
          </p:cNvPr>
          <p:cNvSpPr txBox="1"/>
          <p:nvPr/>
        </p:nvSpPr>
        <p:spPr>
          <a:xfrm>
            <a:off x="447676" y="278130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Streamflow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4" name="Resim 4">
            <a:extLst>
              <a:ext uri="{FF2B5EF4-FFF2-40B4-BE49-F238E27FC236}">
                <a16:creationId xmlns:a16="http://schemas.microsoft.com/office/drawing/2014/main" id="{EC2E7D98-E1CE-7EFB-05B5-E70D3388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2098675"/>
            <a:ext cx="59817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8E07C8-093F-9777-85F8-F3C44F84135E}"/>
              </a:ext>
            </a:extLst>
          </p:cNvPr>
          <p:cNvSpPr txBox="1"/>
          <p:nvPr/>
        </p:nvSpPr>
        <p:spPr>
          <a:xfrm>
            <a:off x="457201" y="327660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Temperature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6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16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33C64D01-D417-6D7C-A0A8-226F1CF2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Modelling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D64C0-B7E7-E745-7CDE-AF940B55D6E2}"/>
              </a:ext>
            </a:extLst>
          </p:cNvPr>
          <p:cNvSpPr txBox="1"/>
          <p:nvPr/>
        </p:nvSpPr>
        <p:spPr>
          <a:xfrm>
            <a:off x="447676" y="57150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Susurluk </a:t>
            </a:r>
            <a:r>
              <a:rPr lang="tr-TR" b="1" dirty="0" err="1">
                <a:solidFill>
                  <a:schemeClr val="bg1"/>
                </a:solidFill>
              </a:rPr>
              <a:t>Basin</a:t>
            </a:r>
            <a:endParaRPr lang="tr-TR" b="1" dirty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r>
              <a:rPr lang="tr-TR" b="1" dirty="0" err="1">
                <a:solidFill>
                  <a:schemeClr val="bg1"/>
                </a:solidFill>
              </a:rPr>
              <a:t>Northwest</a:t>
            </a:r>
            <a:r>
              <a:rPr lang="tr-TR" b="1" dirty="0">
                <a:solidFill>
                  <a:schemeClr val="bg1"/>
                </a:solidFill>
              </a:rPr>
              <a:t> Türkiye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A5931-395A-0B55-A018-30B0272DD9B1}"/>
              </a:ext>
            </a:extLst>
          </p:cNvPr>
          <p:cNvSpPr txBox="1"/>
          <p:nvPr/>
        </p:nvSpPr>
        <p:spPr>
          <a:xfrm>
            <a:off x="457201" y="178117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Model </a:t>
            </a:r>
            <a:r>
              <a:rPr lang="tr-TR" dirty="0" err="1">
                <a:solidFill>
                  <a:schemeClr val="bg1"/>
                </a:solidFill>
              </a:rPr>
              <a:t>calibration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799DDF0-86E1-1CAD-03AD-6B9B5B2A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3514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2A1F35-C659-554C-278F-84C1F7DC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838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71F8E-F106-9B6F-83CF-D22D8EF7B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28" y="638176"/>
            <a:ext cx="8760572" cy="59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5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17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33C64D01-D417-6D7C-A0A8-226F1CF2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Modelling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D64C0-B7E7-E745-7CDE-AF940B55D6E2}"/>
              </a:ext>
            </a:extLst>
          </p:cNvPr>
          <p:cNvSpPr txBox="1"/>
          <p:nvPr/>
        </p:nvSpPr>
        <p:spPr>
          <a:xfrm>
            <a:off x="447676" y="57150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Susurluk </a:t>
            </a:r>
            <a:r>
              <a:rPr lang="tr-TR" b="1" dirty="0" err="1">
                <a:solidFill>
                  <a:schemeClr val="bg1"/>
                </a:solidFill>
              </a:rPr>
              <a:t>Basin</a:t>
            </a:r>
            <a:endParaRPr lang="tr-TR" b="1" dirty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r>
              <a:rPr lang="tr-TR" b="1" dirty="0" err="1">
                <a:solidFill>
                  <a:schemeClr val="bg1"/>
                </a:solidFill>
              </a:rPr>
              <a:t>Northwest</a:t>
            </a:r>
            <a:r>
              <a:rPr lang="tr-TR" b="1" dirty="0">
                <a:solidFill>
                  <a:schemeClr val="bg1"/>
                </a:solidFill>
              </a:rPr>
              <a:t> Türkiye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A5931-395A-0B55-A018-30B0272DD9B1}"/>
              </a:ext>
            </a:extLst>
          </p:cNvPr>
          <p:cNvSpPr txBox="1"/>
          <p:nvPr/>
        </p:nvSpPr>
        <p:spPr>
          <a:xfrm>
            <a:off x="457201" y="1781175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Combine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modelling</a:t>
            </a:r>
            <a:r>
              <a:rPr lang="tr-TR" dirty="0">
                <a:solidFill>
                  <a:schemeClr val="bg1"/>
                </a:solidFill>
              </a:rPr>
              <a:t> </a:t>
            </a:r>
          </a:p>
          <a:p>
            <a:r>
              <a:rPr lang="tr-TR" dirty="0" err="1">
                <a:solidFill>
                  <a:schemeClr val="bg1"/>
                </a:solidFill>
              </a:rPr>
              <a:t>And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field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measurements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799DDF0-86E1-1CAD-03AD-6B9B5B2A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3514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2A1F35-C659-554C-278F-84C1F7DC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838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CAFF3-BA4A-8896-6974-513569E60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65" y="252637"/>
            <a:ext cx="7776835" cy="5320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A2AC4-3E71-45BB-B22E-40C3B2142088}"/>
              </a:ext>
            </a:extLst>
          </p:cNvPr>
          <p:cNvSpPr txBox="1"/>
          <p:nvPr/>
        </p:nvSpPr>
        <p:spPr>
          <a:xfrm>
            <a:off x="3390901" y="5800725"/>
            <a:ext cx="53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Riparian</a:t>
            </a:r>
            <a:r>
              <a:rPr lang="tr-TR" dirty="0"/>
              <a:t> </a:t>
            </a:r>
            <a:r>
              <a:rPr lang="tr-TR" dirty="0" err="1"/>
              <a:t>functionality</a:t>
            </a:r>
            <a:r>
              <a:rPr lang="tr-TR" dirty="0"/>
              <a:t> </a:t>
            </a:r>
            <a:r>
              <a:rPr lang="tr-TR" dirty="0" err="1"/>
              <a:t>vs</a:t>
            </a:r>
            <a:r>
              <a:rPr lang="tr-TR" dirty="0"/>
              <a:t> Total </a:t>
            </a:r>
            <a:r>
              <a:rPr lang="tr-TR" dirty="0" err="1"/>
              <a:t>nitrogen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3DDE609-4DB6-0B02-ED1C-8251AAE5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11389" r="6093" b="4524"/>
          <a:stretch>
            <a:fillRect/>
          </a:stretch>
        </p:blipFill>
        <p:spPr bwMode="auto">
          <a:xfrm>
            <a:off x="4254501" y="293866"/>
            <a:ext cx="7375524" cy="643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9AA37-6E75-C136-EDFD-9A6B7B398BDD}"/>
              </a:ext>
            </a:extLst>
          </p:cNvPr>
          <p:cNvSpPr txBox="1"/>
          <p:nvPr/>
        </p:nvSpPr>
        <p:spPr>
          <a:xfrm>
            <a:off x="4638676" y="6086475"/>
            <a:ext cx="53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WQ </a:t>
            </a:r>
            <a:r>
              <a:rPr lang="tr-TR" dirty="0" err="1"/>
              <a:t>vs</a:t>
            </a:r>
            <a:r>
              <a:rPr lang="tr-TR" dirty="0"/>
              <a:t> Land </a:t>
            </a:r>
            <a:r>
              <a:rPr lang="tr-TR" dirty="0" err="1"/>
              <a:t>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6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18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33C64D01-D417-6D7C-A0A8-226F1CF2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Modelling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D64C0-B7E7-E745-7CDE-AF940B55D6E2}"/>
              </a:ext>
            </a:extLst>
          </p:cNvPr>
          <p:cNvSpPr txBox="1"/>
          <p:nvPr/>
        </p:nvSpPr>
        <p:spPr>
          <a:xfrm>
            <a:off x="447676" y="57150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Susurluk </a:t>
            </a:r>
            <a:r>
              <a:rPr lang="tr-TR" b="1" dirty="0" err="1">
                <a:solidFill>
                  <a:schemeClr val="bg1"/>
                </a:solidFill>
              </a:rPr>
              <a:t>Basin</a:t>
            </a:r>
            <a:endParaRPr lang="tr-TR" b="1" dirty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r>
              <a:rPr lang="tr-TR" b="1" dirty="0" err="1">
                <a:solidFill>
                  <a:schemeClr val="bg1"/>
                </a:solidFill>
              </a:rPr>
              <a:t>Northwest</a:t>
            </a:r>
            <a:r>
              <a:rPr lang="tr-TR" b="1" dirty="0">
                <a:solidFill>
                  <a:schemeClr val="bg1"/>
                </a:solidFill>
              </a:rPr>
              <a:t> Türkiye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A5931-395A-0B55-A018-30B0272DD9B1}"/>
              </a:ext>
            </a:extLst>
          </p:cNvPr>
          <p:cNvSpPr txBox="1"/>
          <p:nvPr/>
        </p:nvSpPr>
        <p:spPr>
          <a:xfrm>
            <a:off x="5424358" y="2939095"/>
            <a:ext cx="302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Combine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modelling</a:t>
            </a:r>
            <a:r>
              <a:rPr lang="tr-TR" dirty="0">
                <a:solidFill>
                  <a:schemeClr val="bg1"/>
                </a:solidFill>
              </a:rPr>
              <a:t> </a:t>
            </a:r>
          </a:p>
          <a:p>
            <a:r>
              <a:rPr lang="tr-TR" dirty="0" err="1">
                <a:solidFill>
                  <a:schemeClr val="bg1"/>
                </a:solidFill>
              </a:rPr>
              <a:t>And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field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measurements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799DDF0-86E1-1CAD-03AD-6B9B5B2A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3514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2A1F35-C659-554C-278F-84C1F7DC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838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8" name="Resim 1">
            <a:extLst>
              <a:ext uri="{FF2B5EF4-FFF2-40B4-BE49-F238E27FC236}">
                <a16:creationId xmlns:a16="http://schemas.microsoft.com/office/drawing/2014/main" id="{8A19AC45-F66A-F448-F8AE-4AB6321BA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1404938"/>
            <a:ext cx="8359775" cy="513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Resim 2">
            <a:extLst>
              <a:ext uri="{FF2B5EF4-FFF2-40B4-BE49-F238E27FC236}">
                <a16:creationId xmlns:a16="http://schemas.microsoft.com/office/drawing/2014/main" id="{6B1AE783-6B49-31A7-5E96-F3EBB1A5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60" y="381000"/>
            <a:ext cx="8297765" cy="511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Resim 5">
            <a:extLst>
              <a:ext uri="{FF2B5EF4-FFF2-40B4-BE49-F238E27FC236}">
                <a16:creationId xmlns:a16="http://schemas.microsoft.com/office/drawing/2014/main" id="{80BC6474-2880-7D72-C6EF-013B23DB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222375"/>
            <a:ext cx="7292975" cy="44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65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19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5. </a:t>
            </a:r>
            <a:r>
              <a:rPr lang="tr-TR" sz="2800" dirty="0" err="1"/>
              <a:t>Flooding</a:t>
            </a:r>
            <a:r>
              <a:rPr lang="tr-TR" sz="2800" dirty="0"/>
              <a:t> </a:t>
            </a:r>
            <a:r>
              <a:rPr lang="tr-TR" sz="2800" dirty="0" err="1"/>
              <a:t>example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E1972-A1CA-4A4D-719C-AD37126DE7AB}"/>
              </a:ext>
            </a:extLst>
          </p:cNvPr>
          <p:cNvSpPr txBox="1"/>
          <p:nvPr/>
        </p:nvSpPr>
        <p:spPr>
          <a:xfrm>
            <a:off x="3095625" y="91559"/>
            <a:ext cx="813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Applying</a:t>
            </a:r>
            <a:r>
              <a:rPr lang="tr-TR" dirty="0"/>
              <a:t> </a:t>
            </a:r>
            <a:r>
              <a:rPr lang="en-US" dirty="0"/>
              <a:t>Nature-Based Solutions in River Systems</a:t>
            </a:r>
            <a:endParaRPr lang="tr-TR" dirty="0"/>
          </a:p>
          <a:p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9E68D-0A0B-D01C-07CA-B29BEE57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7" t="28333" r="26562" b="30556"/>
          <a:stretch/>
        </p:blipFill>
        <p:spPr>
          <a:xfrm>
            <a:off x="400050" y="958361"/>
            <a:ext cx="5505449" cy="3870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339807-B738-9C18-F57A-0411993541EE}"/>
              </a:ext>
            </a:extLst>
          </p:cNvPr>
          <p:cNvSpPr txBox="1"/>
          <p:nvPr/>
        </p:nvSpPr>
        <p:spPr>
          <a:xfrm>
            <a:off x="5924551" y="632936"/>
            <a:ext cx="597217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Goals and objectives derived from present strategies and plans set the stage for future projects. In many plans, objectives are focused or prioritize a function, e.g. enhancing flood protection, increasing water supply or provision of energy.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356B4-068F-A0AD-9079-78A9F2084F8B}"/>
              </a:ext>
            </a:extLst>
          </p:cNvPr>
          <p:cNvSpPr txBox="1"/>
          <p:nvPr/>
        </p:nvSpPr>
        <p:spPr>
          <a:xfrm>
            <a:off x="5943600" y="2260938"/>
            <a:ext cx="59436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Adequate river management requires a thorough understanding of river dynamics, socio-economic context and the institutional system in the whole river system, including upstream and downstream areas. Better natural system understanding can be acquired by a combination of general system knowledge, field visits, monitoring data and (rapid) modelling exercises.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2C90F1-92E0-30A1-CFA5-BCE34428A7B4}"/>
              </a:ext>
            </a:extLst>
          </p:cNvPr>
          <p:cNvSpPr/>
          <p:nvPr/>
        </p:nvSpPr>
        <p:spPr>
          <a:xfrm rot="20716797">
            <a:off x="4988541" y="1572133"/>
            <a:ext cx="884442" cy="22024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58540D0-1184-062A-1F79-8379506F33EC}"/>
              </a:ext>
            </a:extLst>
          </p:cNvPr>
          <p:cNvSpPr/>
          <p:nvPr/>
        </p:nvSpPr>
        <p:spPr>
          <a:xfrm rot="464505">
            <a:off x="3432163" y="2226574"/>
            <a:ext cx="2470663" cy="20801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EA2AD6-0A17-5F77-2701-01760777A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22" t="35416" r="22735" b="14167"/>
          <a:stretch/>
        </p:blipFill>
        <p:spPr>
          <a:xfrm>
            <a:off x="6419850" y="3025893"/>
            <a:ext cx="5124449" cy="34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8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/>
          <a:p>
            <a:r>
              <a:rPr lang="en-US" dirty="0"/>
              <a:t>Understanding the Efficiency of NBSs in Watershed Context</a:t>
            </a:r>
            <a:r>
              <a:rPr lang="tr-TR" dirty="0"/>
              <a:t> – Yusuf Serengil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33DBDDF-94F3-4001-919E-B56D62CE7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4076700" y="0"/>
            <a:ext cx="4038600" cy="3429000"/>
          </a:xfrm>
        </p:spPr>
      </p:pic>
      <p:pic>
        <p:nvPicPr>
          <p:cNvPr id="44" name="Picture Placeholder 43" descr="A picture containing mountain, sky, nature, outdoor">
            <a:extLst>
              <a:ext uri="{FF2B5EF4-FFF2-40B4-BE49-F238E27FC236}">
                <a16:creationId xmlns:a16="http://schemas.microsoft.com/office/drawing/2014/main" id="{73DD8BED-FB17-4ABE-9B18-B6DDA81A0E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0" y="0"/>
            <a:ext cx="4076701" cy="34290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5525" y="4222750"/>
            <a:ext cx="6599238" cy="2296083"/>
          </a:xfrm>
        </p:spPr>
        <p:txBody>
          <a:bodyPr>
            <a:normAutofit/>
          </a:bodyPr>
          <a:lstStyle/>
          <a:p>
            <a:r>
              <a:rPr lang="tr-TR" dirty="0" err="1"/>
              <a:t>Watershed</a:t>
            </a:r>
            <a:r>
              <a:rPr lang="tr-TR" dirty="0"/>
              <a:t> </a:t>
            </a:r>
            <a:r>
              <a:rPr lang="tr-TR" dirty="0" err="1"/>
              <a:t>Pespective</a:t>
            </a:r>
            <a:endParaRPr lang="en-US" dirty="0"/>
          </a:p>
          <a:p>
            <a:r>
              <a:rPr lang="tr-TR" dirty="0"/>
              <a:t>Nature </a:t>
            </a:r>
            <a:r>
              <a:rPr lang="tr-TR" dirty="0" err="1"/>
              <a:t>Based</a:t>
            </a:r>
            <a:r>
              <a:rPr lang="tr-TR" dirty="0"/>
              <a:t> Solutions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Watershed</a:t>
            </a:r>
            <a:r>
              <a:rPr lang="tr-TR" dirty="0"/>
              <a:t> </a:t>
            </a:r>
            <a:r>
              <a:rPr lang="tr-TR" dirty="0" err="1"/>
              <a:t>Perspective</a:t>
            </a:r>
            <a:endParaRPr lang="en-US" dirty="0"/>
          </a:p>
          <a:p>
            <a:r>
              <a:rPr lang="tr-TR" dirty="0"/>
              <a:t>Case </a:t>
            </a:r>
            <a:r>
              <a:rPr lang="tr-TR" dirty="0" err="1"/>
              <a:t>Studies</a:t>
            </a:r>
            <a:r>
              <a:rPr lang="tr-TR" dirty="0"/>
              <a:t> </a:t>
            </a:r>
            <a:endParaRPr lang="en-US" dirty="0"/>
          </a:p>
          <a:p>
            <a:r>
              <a:rPr lang="tr-TR" dirty="0" err="1"/>
              <a:t>Conclusions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noProof="0" smtClean="0"/>
              <a:pPr lvl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20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5. </a:t>
            </a:r>
            <a:r>
              <a:rPr lang="tr-TR" sz="2800" dirty="0" err="1"/>
              <a:t>Flooding</a:t>
            </a:r>
            <a:r>
              <a:rPr lang="tr-TR" sz="2800" dirty="0"/>
              <a:t> </a:t>
            </a:r>
            <a:r>
              <a:rPr lang="tr-TR" sz="2800" dirty="0" err="1"/>
              <a:t>example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E1972-A1CA-4A4D-719C-AD37126DE7AB}"/>
              </a:ext>
            </a:extLst>
          </p:cNvPr>
          <p:cNvSpPr txBox="1"/>
          <p:nvPr/>
        </p:nvSpPr>
        <p:spPr>
          <a:xfrm>
            <a:off x="3095625" y="91559"/>
            <a:ext cx="813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Applying</a:t>
            </a:r>
            <a:r>
              <a:rPr lang="tr-TR" dirty="0"/>
              <a:t> </a:t>
            </a:r>
            <a:r>
              <a:rPr lang="en-US" dirty="0"/>
              <a:t>Nature-Based Solutions in River Systems</a:t>
            </a:r>
            <a:endParaRPr lang="tr-TR" dirty="0"/>
          </a:p>
          <a:p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9E68D-0A0B-D01C-07CA-B29BEE57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7" t="28333" r="26562" b="30556"/>
          <a:stretch/>
        </p:blipFill>
        <p:spPr>
          <a:xfrm>
            <a:off x="400050" y="958361"/>
            <a:ext cx="5505449" cy="387081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58540D0-1184-062A-1F79-8379506F33EC}"/>
              </a:ext>
            </a:extLst>
          </p:cNvPr>
          <p:cNvSpPr/>
          <p:nvPr/>
        </p:nvSpPr>
        <p:spPr>
          <a:xfrm>
            <a:off x="4375138" y="2419350"/>
            <a:ext cx="1806587" cy="18668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8C9BC-05B0-0DA9-9DCA-7A6EB00CDA6D}"/>
              </a:ext>
            </a:extLst>
          </p:cNvPr>
          <p:cNvSpPr txBox="1"/>
          <p:nvPr/>
        </p:nvSpPr>
        <p:spPr>
          <a:xfrm>
            <a:off x="6353175" y="1661636"/>
            <a:ext cx="536257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Hotspot areas are identified based on a </a:t>
            </a:r>
            <a:r>
              <a:rPr lang="en-US" b="1" dirty="0"/>
              <a:t>risk assessment.</a:t>
            </a:r>
            <a:r>
              <a:rPr lang="en-US" dirty="0"/>
              <a:t> Risk is typically a combination of </a:t>
            </a:r>
            <a:r>
              <a:rPr lang="en-US" b="1" dirty="0"/>
              <a:t>hazard (intensity and probability)</a:t>
            </a:r>
            <a:r>
              <a:rPr lang="en-US" dirty="0"/>
              <a:t>, exposure (people and assets) and vulnerability (susceptibility of assets and people to the hazard).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57870-621A-2720-EE50-5CD962D14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610" y="3547324"/>
            <a:ext cx="3614194" cy="3091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7198EE-FF7D-9A94-0F50-C31FB11067FC}"/>
              </a:ext>
            </a:extLst>
          </p:cNvPr>
          <p:cNvSpPr txBox="1"/>
          <p:nvPr/>
        </p:nvSpPr>
        <p:spPr>
          <a:xfrm>
            <a:off x="4962525" y="5566886"/>
            <a:ext cx="325755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r-TR" dirty="0" err="1"/>
              <a:t>Landslide</a:t>
            </a:r>
            <a:r>
              <a:rPr lang="tr-TR" dirty="0"/>
              <a:t> risk </a:t>
            </a:r>
            <a:r>
              <a:rPr lang="tr-TR" dirty="0" err="1"/>
              <a:t>map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Rize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8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21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5. </a:t>
            </a:r>
            <a:r>
              <a:rPr lang="tr-TR" sz="2800" dirty="0" err="1"/>
              <a:t>Flooding</a:t>
            </a:r>
            <a:r>
              <a:rPr lang="tr-TR" sz="2800" dirty="0"/>
              <a:t> </a:t>
            </a:r>
            <a:r>
              <a:rPr lang="tr-TR" sz="2800" dirty="0" err="1"/>
              <a:t>example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E1972-A1CA-4A4D-719C-AD37126DE7AB}"/>
              </a:ext>
            </a:extLst>
          </p:cNvPr>
          <p:cNvSpPr txBox="1"/>
          <p:nvPr/>
        </p:nvSpPr>
        <p:spPr>
          <a:xfrm>
            <a:off x="3095625" y="91559"/>
            <a:ext cx="550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Applying</a:t>
            </a:r>
            <a:r>
              <a:rPr lang="tr-TR" dirty="0"/>
              <a:t> </a:t>
            </a:r>
            <a:r>
              <a:rPr lang="en-US" dirty="0"/>
              <a:t>Nature-Based Solutions in River Systems</a:t>
            </a:r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9E68D-0A0B-D01C-07CA-B29BEE57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7" t="28333" r="26562" b="30556"/>
          <a:stretch/>
        </p:blipFill>
        <p:spPr>
          <a:xfrm>
            <a:off x="400050" y="958361"/>
            <a:ext cx="5505449" cy="387081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58540D0-1184-062A-1F79-8379506F33EC}"/>
              </a:ext>
            </a:extLst>
          </p:cNvPr>
          <p:cNvSpPr/>
          <p:nvPr/>
        </p:nvSpPr>
        <p:spPr>
          <a:xfrm>
            <a:off x="4375138" y="2419350"/>
            <a:ext cx="1806587" cy="18668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8C9BC-05B0-0DA9-9DCA-7A6EB00CDA6D}"/>
              </a:ext>
            </a:extLst>
          </p:cNvPr>
          <p:cNvSpPr txBox="1"/>
          <p:nvPr/>
        </p:nvSpPr>
        <p:spPr>
          <a:xfrm>
            <a:off x="6353175" y="1661636"/>
            <a:ext cx="536257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Hotspot areas are identified based on a </a:t>
            </a:r>
            <a:r>
              <a:rPr lang="en-US" b="1" dirty="0"/>
              <a:t>risk assessment.</a:t>
            </a:r>
            <a:r>
              <a:rPr lang="en-US" dirty="0"/>
              <a:t> Risk is typically a combination of </a:t>
            </a:r>
            <a:r>
              <a:rPr lang="en-US" b="1" dirty="0"/>
              <a:t>hazard (intensity and probability)</a:t>
            </a:r>
            <a:r>
              <a:rPr lang="en-US" dirty="0"/>
              <a:t>, exposure (people and assets) and vulnerability (susceptibility of assets and people to the hazard).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A9283-B21E-99AA-A648-865C314A4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4298442"/>
            <a:ext cx="5779008" cy="1956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5DF8BB-4397-E0E3-9F0A-05FCFA9F4D2D}"/>
              </a:ext>
            </a:extLst>
          </p:cNvPr>
          <p:cNvSpPr txBox="1"/>
          <p:nvPr/>
        </p:nvSpPr>
        <p:spPr>
          <a:xfrm>
            <a:off x="6267450" y="3787259"/>
            <a:ext cx="550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Risk </a:t>
            </a:r>
            <a:r>
              <a:rPr lang="tr-TR" dirty="0" err="1"/>
              <a:t>matrix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Scarcity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02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22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5. </a:t>
            </a:r>
            <a:r>
              <a:rPr lang="tr-TR" sz="2800" dirty="0" err="1"/>
              <a:t>Flooding</a:t>
            </a:r>
            <a:r>
              <a:rPr lang="tr-TR" sz="2800" dirty="0"/>
              <a:t> </a:t>
            </a:r>
            <a:r>
              <a:rPr lang="tr-TR" sz="2800" dirty="0" err="1"/>
              <a:t>example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E1972-A1CA-4A4D-719C-AD37126DE7AB}"/>
              </a:ext>
            </a:extLst>
          </p:cNvPr>
          <p:cNvSpPr txBox="1"/>
          <p:nvPr/>
        </p:nvSpPr>
        <p:spPr>
          <a:xfrm>
            <a:off x="3095625" y="91559"/>
            <a:ext cx="550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Applying</a:t>
            </a:r>
            <a:r>
              <a:rPr lang="tr-TR" dirty="0"/>
              <a:t> </a:t>
            </a:r>
            <a:r>
              <a:rPr lang="en-US" dirty="0"/>
              <a:t>Nature-Based Solutions in River Systems</a:t>
            </a:r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9E68D-0A0B-D01C-07CA-B29BEE57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7" t="28333" r="26562" b="30556"/>
          <a:stretch/>
        </p:blipFill>
        <p:spPr>
          <a:xfrm>
            <a:off x="400050" y="958361"/>
            <a:ext cx="5505449" cy="387081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58540D0-1184-062A-1F79-8379506F33EC}"/>
              </a:ext>
            </a:extLst>
          </p:cNvPr>
          <p:cNvSpPr/>
          <p:nvPr/>
        </p:nvSpPr>
        <p:spPr>
          <a:xfrm>
            <a:off x="4375138" y="2419350"/>
            <a:ext cx="1806587" cy="18668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8C9BC-05B0-0DA9-9DCA-7A6EB00CDA6D}"/>
              </a:ext>
            </a:extLst>
          </p:cNvPr>
          <p:cNvSpPr txBox="1"/>
          <p:nvPr/>
        </p:nvSpPr>
        <p:spPr>
          <a:xfrm>
            <a:off x="6353175" y="1661636"/>
            <a:ext cx="536257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Hotspot areas are identified based on a </a:t>
            </a:r>
            <a:r>
              <a:rPr lang="en-US" b="1" dirty="0"/>
              <a:t>risk assessment.</a:t>
            </a:r>
            <a:r>
              <a:rPr lang="en-US" dirty="0"/>
              <a:t> Risk is typically a combination of </a:t>
            </a:r>
            <a:r>
              <a:rPr lang="en-US" b="1" dirty="0"/>
              <a:t>hazard (intensity and probability)</a:t>
            </a:r>
            <a:r>
              <a:rPr lang="en-US" dirty="0"/>
              <a:t>, exposure (people and assets) and vulnerability (susceptibility of assets and people to the hazard).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5DF8BB-4397-E0E3-9F0A-05FCFA9F4D2D}"/>
              </a:ext>
            </a:extLst>
          </p:cNvPr>
          <p:cNvSpPr txBox="1"/>
          <p:nvPr/>
        </p:nvSpPr>
        <p:spPr>
          <a:xfrm>
            <a:off x="3486765" y="5200646"/>
            <a:ext cx="2590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Hazards and data sources to evaluate identified by the EBRD (2020).</a:t>
            </a:r>
            <a:endParaRPr lang="tr-T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BB764-E592-7C1D-EAC3-665DCE79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696" y="3581400"/>
            <a:ext cx="5133294" cy="31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23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5. </a:t>
            </a:r>
            <a:r>
              <a:rPr lang="tr-TR" sz="2800" dirty="0" err="1"/>
              <a:t>Flooding</a:t>
            </a:r>
            <a:r>
              <a:rPr lang="tr-TR" sz="2800" dirty="0"/>
              <a:t> </a:t>
            </a:r>
            <a:r>
              <a:rPr lang="tr-TR" sz="2800" dirty="0" err="1"/>
              <a:t>example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E1972-A1CA-4A4D-719C-AD37126DE7AB}"/>
              </a:ext>
            </a:extLst>
          </p:cNvPr>
          <p:cNvSpPr txBox="1"/>
          <p:nvPr/>
        </p:nvSpPr>
        <p:spPr>
          <a:xfrm>
            <a:off x="6134408" y="816995"/>
            <a:ext cx="5624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Applying</a:t>
            </a:r>
            <a:r>
              <a:rPr lang="tr-TR" dirty="0"/>
              <a:t> </a:t>
            </a:r>
            <a:r>
              <a:rPr lang="en-US" dirty="0"/>
              <a:t>Nature-Based Solutions in River Systems</a:t>
            </a:r>
            <a:endParaRPr lang="tr-TR" dirty="0"/>
          </a:p>
          <a:p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9E68D-0A0B-D01C-07CA-B29BEE57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7" t="28333" r="26562" b="30556"/>
          <a:stretch/>
        </p:blipFill>
        <p:spPr>
          <a:xfrm>
            <a:off x="212315" y="165635"/>
            <a:ext cx="5505449" cy="3870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2FAE5-1547-35FC-9FDD-9E4B48A57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9" t="23195" r="6406" b="6805"/>
          <a:stretch/>
        </p:blipFill>
        <p:spPr>
          <a:xfrm>
            <a:off x="3533774" y="2057400"/>
            <a:ext cx="8658226" cy="480060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58540D0-1184-062A-1F79-8379506F33EC}"/>
              </a:ext>
            </a:extLst>
          </p:cNvPr>
          <p:cNvSpPr/>
          <p:nvPr/>
        </p:nvSpPr>
        <p:spPr>
          <a:xfrm rot="1066881">
            <a:off x="3337514" y="2089812"/>
            <a:ext cx="744235" cy="19400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82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24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1170305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5. </a:t>
            </a:r>
            <a:r>
              <a:rPr lang="tr-TR" sz="2800" dirty="0" err="1"/>
              <a:t>Flooding</a:t>
            </a:r>
            <a:r>
              <a:rPr lang="tr-TR" sz="2800" dirty="0"/>
              <a:t> </a:t>
            </a:r>
            <a:r>
              <a:rPr lang="tr-TR" sz="2800" dirty="0" err="1"/>
              <a:t>example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E1972-A1CA-4A4D-719C-AD37126DE7AB}"/>
              </a:ext>
            </a:extLst>
          </p:cNvPr>
          <p:cNvSpPr txBox="1"/>
          <p:nvPr/>
        </p:nvSpPr>
        <p:spPr>
          <a:xfrm>
            <a:off x="3172133" y="121670"/>
            <a:ext cx="5624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Applying</a:t>
            </a:r>
            <a:r>
              <a:rPr lang="tr-TR" dirty="0"/>
              <a:t> </a:t>
            </a:r>
            <a:r>
              <a:rPr lang="en-US" dirty="0"/>
              <a:t>Nature-Based Solutions in River Systems</a:t>
            </a:r>
            <a:endParaRPr lang="tr-TR" dirty="0"/>
          </a:p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F5B37-331D-C2DA-135E-E4A385D9D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19" t="28055" r="6406" b="18194"/>
          <a:stretch/>
        </p:blipFill>
        <p:spPr>
          <a:xfrm>
            <a:off x="1457325" y="676274"/>
            <a:ext cx="10512646" cy="4581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EADE8-8FC4-1489-3616-F0AEC4947876}"/>
              </a:ext>
            </a:extLst>
          </p:cNvPr>
          <p:cNvSpPr txBox="1"/>
          <p:nvPr/>
        </p:nvSpPr>
        <p:spPr>
          <a:xfrm>
            <a:off x="4839008" y="5354419"/>
            <a:ext cx="5624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Developing</a:t>
            </a:r>
            <a:r>
              <a:rPr lang="tr-TR" dirty="0"/>
              <a:t> a </a:t>
            </a:r>
            <a:r>
              <a:rPr lang="tr-TR" dirty="0" err="1"/>
              <a:t>flow</a:t>
            </a:r>
            <a:r>
              <a:rPr lang="tr-TR" dirty="0"/>
              <a:t> </a:t>
            </a:r>
            <a:r>
              <a:rPr lang="tr-TR" dirty="0" err="1"/>
              <a:t>chart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</a:t>
            </a:r>
            <a:r>
              <a:rPr lang="tr-TR" dirty="0" err="1"/>
              <a:t>help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4278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25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5. </a:t>
            </a:r>
            <a:r>
              <a:rPr lang="tr-TR" sz="2800" dirty="0" err="1"/>
              <a:t>Efficiency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C55F8C-3CC8-9344-E21E-CD7C63DE49DA}"/>
              </a:ext>
            </a:extLst>
          </p:cNvPr>
          <p:cNvSpPr txBox="1"/>
          <p:nvPr/>
        </p:nvSpPr>
        <p:spPr>
          <a:xfrm>
            <a:off x="3276601" y="704850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Lets</a:t>
            </a:r>
            <a:r>
              <a:rPr lang="tr-TR" dirty="0"/>
              <a:t> </a:t>
            </a:r>
            <a:r>
              <a:rPr lang="tr-TR" dirty="0" err="1"/>
              <a:t>work</a:t>
            </a:r>
            <a:r>
              <a:rPr lang="tr-TR" dirty="0"/>
              <a:t> on a </a:t>
            </a:r>
            <a:r>
              <a:rPr lang="tr-TR" dirty="0" err="1"/>
              <a:t>degraded</a:t>
            </a:r>
            <a:r>
              <a:rPr lang="tr-TR" dirty="0"/>
              <a:t> </a:t>
            </a:r>
            <a:r>
              <a:rPr lang="tr-TR" dirty="0" err="1"/>
              <a:t>hilslope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8F73AC-5FDC-0A61-DC9E-9AFAC3B013D7}"/>
              </a:ext>
            </a:extLst>
          </p:cNvPr>
          <p:cNvSpPr/>
          <p:nvPr/>
        </p:nvSpPr>
        <p:spPr>
          <a:xfrm>
            <a:off x="3305174" y="3209924"/>
            <a:ext cx="7943850" cy="1905507"/>
          </a:xfrm>
          <a:custGeom>
            <a:avLst/>
            <a:gdLst>
              <a:gd name="connsiteX0" fmla="*/ 0 w 8134350"/>
              <a:gd name="connsiteY0" fmla="*/ 0 h 2519824"/>
              <a:gd name="connsiteX1" fmla="*/ 2009775 w 8134350"/>
              <a:gd name="connsiteY1" fmla="*/ 390525 h 2519824"/>
              <a:gd name="connsiteX2" fmla="*/ 3629025 w 8134350"/>
              <a:gd name="connsiteY2" fmla="*/ 1552575 h 2519824"/>
              <a:gd name="connsiteX3" fmla="*/ 4972050 w 8134350"/>
              <a:gd name="connsiteY3" fmla="*/ 2228850 h 2519824"/>
              <a:gd name="connsiteX4" fmla="*/ 6753225 w 8134350"/>
              <a:gd name="connsiteY4" fmla="*/ 2505075 h 2519824"/>
              <a:gd name="connsiteX5" fmla="*/ 8134350 w 8134350"/>
              <a:gd name="connsiteY5" fmla="*/ 2457450 h 2519824"/>
              <a:gd name="connsiteX0" fmla="*/ 0 w 8334375"/>
              <a:gd name="connsiteY0" fmla="*/ 0 h 2447990"/>
              <a:gd name="connsiteX1" fmla="*/ 2209800 w 8334375"/>
              <a:gd name="connsiteY1" fmla="*/ 318691 h 2447990"/>
              <a:gd name="connsiteX2" fmla="*/ 3829050 w 8334375"/>
              <a:gd name="connsiteY2" fmla="*/ 1480741 h 2447990"/>
              <a:gd name="connsiteX3" fmla="*/ 5172075 w 8334375"/>
              <a:gd name="connsiteY3" fmla="*/ 2157016 h 2447990"/>
              <a:gd name="connsiteX4" fmla="*/ 6953250 w 8334375"/>
              <a:gd name="connsiteY4" fmla="*/ 2433241 h 2447990"/>
              <a:gd name="connsiteX5" fmla="*/ 8334375 w 8334375"/>
              <a:gd name="connsiteY5" fmla="*/ 2385616 h 2447990"/>
              <a:gd name="connsiteX0" fmla="*/ 0 w 8334375"/>
              <a:gd name="connsiteY0" fmla="*/ 0 h 2447990"/>
              <a:gd name="connsiteX1" fmla="*/ 2209800 w 8334375"/>
              <a:gd name="connsiteY1" fmla="*/ 318691 h 2447990"/>
              <a:gd name="connsiteX2" fmla="*/ 3981450 w 8334375"/>
              <a:gd name="connsiteY2" fmla="*/ 1306286 h 2447990"/>
              <a:gd name="connsiteX3" fmla="*/ 5172075 w 8334375"/>
              <a:gd name="connsiteY3" fmla="*/ 2157016 h 2447990"/>
              <a:gd name="connsiteX4" fmla="*/ 6953250 w 8334375"/>
              <a:gd name="connsiteY4" fmla="*/ 2433241 h 2447990"/>
              <a:gd name="connsiteX5" fmla="*/ 8334375 w 8334375"/>
              <a:gd name="connsiteY5" fmla="*/ 2385616 h 2447990"/>
              <a:gd name="connsiteX0" fmla="*/ 0 w 8334375"/>
              <a:gd name="connsiteY0" fmla="*/ 0 h 2447990"/>
              <a:gd name="connsiteX1" fmla="*/ 2209800 w 8334375"/>
              <a:gd name="connsiteY1" fmla="*/ 318691 h 2447990"/>
              <a:gd name="connsiteX2" fmla="*/ 3981450 w 8334375"/>
              <a:gd name="connsiteY2" fmla="*/ 1306286 h 2447990"/>
              <a:gd name="connsiteX3" fmla="*/ 5343525 w 8334375"/>
              <a:gd name="connsiteY3" fmla="*/ 1828631 h 2447990"/>
              <a:gd name="connsiteX4" fmla="*/ 6953250 w 8334375"/>
              <a:gd name="connsiteY4" fmla="*/ 2433241 h 2447990"/>
              <a:gd name="connsiteX5" fmla="*/ 8334375 w 8334375"/>
              <a:gd name="connsiteY5" fmla="*/ 2385616 h 2447990"/>
              <a:gd name="connsiteX0" fmla="*/ 0 w 8334375"/>
              <a:gd name="connsiteY0" fmla="*/ 0 h 2389274"/>
              <a:gd name="connsiteX1" fmla="*/ 2209800 w 8334375"/>
              <a:gd name="connsiteY1" fmla="*/ 318691 h 2389274"/>
              <a:gd name="connsiteX2" fmla="*/ 3981450 w 8334375"/>
              <a:gd name="connsiteY2" fmla="*/ 1306286 h 2389274"/>
              <a:gd name="connsiteX3" fmla="*/ 5343525 w 8334375"/>
              <a:gd name="connsiteY3" fmla="*/ 1828631 h 2389274"/>
              <a:gd name="connsiteX4" fmla="*/ 6991350 w 8334375"/>
              <a:gd name="connsiteY4" fmla="*/ 2043284 h 2389274"/>
              <a:gd name="connsiteX5" fmla="*/ 8334375 w 8334375"/>
              <a:gd name="connsiteY5" fmla="*/ 2385616 h 2389274"/>
              <a:gd name="connsiteX0" fmla="*/ 0 w 7943850"/>
              <a:gd name="connsiteY0" fmla="*/ 0 h 2052951"/>
              <a:gd name="connsiteX1" fmla="*/ 2209800 w 7943850"/>
              <a:gd name="connsiteY1" fmla="*/ 318691 h 2052951"/>
              <a:gd name="connsiteX2" fmla="*/ 3981450 w 7943850"/>
              <a:gd name="connsiteY2" fmla="*/ 1306286 h 2052951"/>
              <a:gd name="connsiteX3" fmla="*/ 5343525 w 7943850"/>
              <a:gd name="connsiteY3" fmla="*/ 1828631 h 2052951"/>
              <a:gd name="connsiteX4" fmla="*/ 6991350 w 7943850"/>
              <a:gd name="connsiteY4" fmla="*/ 2043284 h 2052951"/>
              <a:gd name="connsiteX5" fmla="*/ 7943850 w 7943850"/>
              <a:gd name="connsiteY5" fmla="*/ 1954611 h 205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3850" h="2052951">
                <a:moveTo>
                  <a:pt x="0" y="0"/>
                </a:moveTo>
                <a:cubicBezTo>
                  <a:pt x="702469" y="65881"/>
                  <a:pt x="1546225" y="100977"/>
                  <a:pt x="2209800" y="318691"/>
                </a:cubicBezTo>
                <a:cubicBezTo>
                  <a:pt x="2873375" y="536405"/>
                  <a:pt x="3459163" y="1054629"/>
                  <a:pt x="3981450" y="1306286"/>
                </a:cubicBezTo>
                <a:cubicBezTo>
                  <a:pt x="4503738" y="1557943"/>
                  <a:pt x="4841875" y="1705798"/>
                  <a:pt x="5343525" y="1828631"/>
                </a:cubicBezTo>
                <a:cubicBezTo>
                  <a:pt x="5845175" y="1951464"/>
                  <a:pt x="6464300" y="2005184"/>
                  <a:pt x="6991350" y="2043284"/>
                </a:cubicBezTo>
                <a:cubicBezTo>
                  <a:pt x="7518400" y="2081384"/>
                  <a:pt x="7516812" y="1997473"/>
                  <a:pt x="7943850" y="1954611"/>
                </a:cubicBezTo>
              </a:path>
            </a:pathLst>
          </a:custGeom>
          <a:noFill/>
          <a:ln w="34925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134350"/>
                      <a:gd name="connsiteY0" fmla="*/ 0 h 2519824"/>
                      <a:gd name="connsiteX1" fmla="*/ 2009775 w 8134350"/>
                      <a:gd name="connsiteY1" fmla="*/ 390525 h 2519824"/>
                      <a:gd name="connsiteX2" fmla="*/ 3629025 w 8134350"/>
                      <a:gd name="connsiteY2" fmla="*/ 1552575 h 2519824"/>
                      <a:gd name="connsiteX3" fmla="*/ 4972050 w 8134350"/>
                      <a:gd name="connsiteY3" fmla="*/ 2228850 h 2519824"/>
                      <a:gd name="connsiteX4" fmla="*/ 6753225 w 8134350"/>
                      <a:gd name="connsiteY4" fmla="*/ 2505075 h 2519824"/>
                      <a:gd name="connsiteX5" fmla="*/ 8134350 w 8134350"/>
                      <a:gd name="connsiteY5" fmla="*/ 2457450 h 2519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134350" h="2519824" extrusionOk="0">
                        <a:moveTo>
                          <a:pt x="0" y="0"/>
                        </a:moveTo>
                        <a:cubicBezTo>
                          <a:pt x="608105" y="7675"/>
                          <a:pt x="1365681" y="146497"/>
                          <a:pt x="2009775" y="390525"/>
                        </a:cubicBezTo>
                        <a:cubicBezTo>
                          <a:pt x="2637549" y="654117"/>
                          <a:pt x="3083164" y="1247846"/>
                          <a:pt x="3629025" y="1552575"/>
                        </a:cubicBezTo>
                        <a:cubicBezTo>
                          <a:pt x="4116409" y="1865144"/>
                          <a:pt x="4448254" y="2087214"/>
                          <a:pt x="4972050" y="2228850"/>
                        </a:cubicBezTo>
                        <a:cubicBezTo>
                          <a:pt x="5443441" y="2360622"/>
                          <a:pt x="6250742" y="2478713"/>
                          <a:pt x="6753225" y="2505075"/>
                        </a:cubicBezTo>
                        <a:cubicBezTo>
                          <a:pt x="7327792" y="2548812"/>
                          <a:pt x="7744041" y="2424724"/>
                          <a:pt x="8134350" y="245745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F32C4D-5D06-9A3D-EEA5-E98502D656D3}"/>
              </a:ext>
            </a:extLst>
          </p:cNvPr>
          <p:cNvSpPr txBox="1"/>
          <p:nvPr/>
        </p:nvSpPr>
        <p:spPr>
          <a:xfrm>
            <a:off x="6924675" y="1533525"/>
            <a:ext cx="4476750" cy="2954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err="1"/>
              <a:t>Issues</a:t>
            </a:r>
            <a:endParaRPr lang="tr-TR" b="1" dirty="0"/>
          </a:p>
          <a:p>
            <a:pPr>
              <a:lnSpc>
                <a:spcPct val="150000"/>
              </a:lnSpc>
            </a:pPr>
            <a:r>
              <a:rPr lang="tr-TR" dirty="0" err="1"/>
              <a:t>Erosion</a:t>
            </a:r>
            <a:r>
              <a:rPr lang="tr-TR" dirty="0"/>
              <a:t> - </a:t>
            </a:r>
            <a:r>
              <a:rPr lang="tr-TR" dirty="0" err="1"/>
              <a:t>sedimentation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Surface</a:t>
            </a:r>
            <a:r>
              <a:rPr lang="tr-TR" dirty="0"/>
              <a:t> </a:t>
            </a:r>
            <a:r>
              <a:rPr lang="tr-TR" dirty="0" err="1"/>
              <a:t>runoff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Soil</a:t>
            </a:r>
            <a:r>
              <a:rPr lang="tr-TR" dirty="0"/>
              <a:t> </a:t>
            </a:r>
            <a:r>
              <a:rPr lang="tr-TR" dirty="0" err="1"/>
              <a:t>compaction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Loss</a:t>
            </a:r>
            <a:r>
              <a:rPr lang="tr-TR" dirty="0"/>
              <a:t> of </a:t>
            </a:r>
            <a:r>
              <a:rPr lang="tr-TR" dirty="0" err="1"/>
              <a:t>biological</a:t>
            </a:r>
            <a:r>
              <a:rPr lang="tr-TR" dirty="0"/>
              <a:t> </a:t>
            </a:r>
            <a:r>
              <a:rPr lang="tr-TR" dirty="0" err="1"/>
              <a:t>diversity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…….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BC2E20-2A11-6C5F-F205-78191658F54E}"/>
              </a:ext>
            </a:extLst>
          </p:cNvPr>
          <p:cNvSpPr txBox="1"/>
          <p:nvPr/>
        </p:nvSpPr>
        <p:spPr>
          <a:xfrm>
            <a:off x="3524250" y="4029075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err="1"/>
              <a:t>Reasons</a:t>
            </a:r>
            <a:r>
              <a:rPr lang="tr-TR" b="1" dirty="0"/>
              <a:t> </a:t>
            </a:r>
          </a:p>
          <a:p>
            <a:pPr>
              <a:lnSpc>
                <a:spcPct val="150000"/>
              </a:lnSpc>
            </a:pPr>
            <a:r>
              <a:rPr lang="tr-TR" dirty="0"/>
              <a:t>Can be </a:t>
            </a:r>
            <a:r>
              <a:rPr lang="tr-TR" dirty="0" err="1"/>
              <a:t>overgrazed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Abandoned</a:t>
            </a:r>
            <a:r>
              <a:rPr lang="tr-TR" dirty="0"/>
              <a:t> </a:t>
            </a:r>
            <a:r>
              <a:rPr lang="tr-TR" dirty="0" err="1"/>
              <a:t>croplands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Lost</a:t>
            </a:r>
            <a:r>
              <a:rPr lang="tr-TR" dirty="0"/>
              <a:t> </a:t>
            </a:r>
            <a:r>
              <a:rPr lang="tr-TR" dirty="0" err="1"/>
              <a:t>soil</a:t>
            </a:r>
            <a:r>
              <a:rPr lang="tr-TR" dirty="0"/>
              <a:t> </a:t>
            </a:r>
            <a:r>
              <a:rPr lang="tr-TR" dirty="0" err="1"/>
              <a:t>fertility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Lost</a:t>
            </a:r>
            <a:r>
              <a:rPr lang="tr-TR" dirty="0"/>
              <a:t> </a:t>
            </a:r>
            <a:r>
              <a:rPr lang="tr-TR" dirty="0" err="1"/>
              <a:t>organic</a:t>
            </a:r>
            <a:r>
              <a:rPr lang="tr-TR" dirty="0"/>
              <a:t> </a:t>
            </a:r>
            <a:r>
              <a:rPr lang="tr-TR" dirty="0" err="1"/>
              <a:t>soil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…….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41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26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5. </a:t>
            </a:r>
            <a:r>
              <a:rPr lang="tr-TR" sz="2800" dirty="0" err="1"/>
              <a:t>Efficiency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D8B02-3408-E59E-9918-440B850ED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49" y="1323975"/>
            <a:ext cx="8466168" cy="523875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E000BE1-1D4A-F48C-0941-BDF15115AC3D}"/>
              </a:ext>
            </a:extLst>
          </p:cNvPr>
          <p:cNvSpPr/>
          <p:nvPr/>
        </p:nvSpPr>
        <p:spPr>
          <a:xfrm>
            <a:off x="3305174" y="3209924"/>
            <a:ext cx="7943850" cy="1905507"/>
          </a:xfrm>
          <a:custGeom>
            <a:avLst/>
            <a:gdLst>
              <a:gd name="connsiteX0" fmla="*/ 0 w 8134350"/>
              <a:gd name="connsiteY0" fmla="*/ 0 h 2519824"/>
              <a:gd name="connsiteX1" fmla="*/ 2009775 w 8134350"/>
              <a:gd name="connsiteY1" fmla="*/ 390525 h 2519824"/>
              <a:gd name="connsiteX2" fmla="*/ 3629025 w 8134350"/>
              <a:gd name="connsiteY2" fmla="*/ 1552575 h 2519824"/>
              <a:gd name="connsiteX3" fmla="*/ 4972050 w 8134350"/>
              <a:gd name="connsiteY3" fmla="*/ 2228850 h 2519824"/>
              <a:gd name="connsiteX4" fmla="*/ 6753225 w 8134350"/>
              <a:gd name="connsiteY4" fmla="*/ 2505075 h 2519824"/>
              <a:gd name="connsiteX5" fmla="*/ 8134350 w 8134350"/>
              <a:gd name="connsiteY5" fmla="*/ 2457450 h 2519824"/>
              <a:gd name="connsiteX0" fmla="*/ 0 w 8334375"/>
              <a:gd name="connsiteY0" fmla="*/ 0 h 2447990"/>
              <a:gd name="connsiteX1" fmla="*/ 2209800 w 8334375"/>
              <a:gd name="connsiteY1" fmla="*/ 318691 h 2447990"/>
              <a:gd name="connsiteX2" fmla="*/ 3829050 w 8334375"/>
              <a:gd name="connsiteY2" fmla="*/ 1480741 h 2447990"/>
              <a:gd name="connsiteX3" fmla="*/ 5172075 w 8334375"/>
              <a:gd name="connsiteY3" fmla="*/ 2157016 h 2447990"/>
              <a:gd name="connsiteX4" fmla="*/ 6953250 w 8334375"/>
              <a:gd name="connsiteY4" fmla="*/ 2433241 h 2447990"/>
              <a:gd name="connsiteX5" fmla="*/ 8334375 w 8334375"/>
              <a:gd name="connsiteY5" fmla="*/ 2385616 h 2447990"/>
              <a:gd name="connsiteX0" fmla="*/ 0 w 8334375"/>
              <a:gd name="connsiteY0" fmla="*/ 0 h 2447990"/>
              <a:gd name="connsiteX1" fmla="*/ 2209800 w 8334375"/>
              <a:gd name="connsiteY1" fmla="*/ 318691 h 2447990"/>
              <a:gd name="connsiteX2" fmla="*/ 3981450 w 8334375"/>
              <a:gd name="connsiteY2" fmla="*/ 1306286 h 2447990"/>
              <a:gd name="connsiteX3" fmla="*/ 5172075 w 8334375"/>
              <a:gd name="connsiteY3" fmla="*/ 2157016 h 2447990"/>
              <a:gd name="connsiteX4" fmla="*/ 6953250 w 8334375"/>
              <a:gd name="connsiteY4" fmla="*/ 2433241 h 2447990"/>
              <a:gd name="connsiteX5" fmla="*/ 8334375 w 8334375"/>
              <a:gd name="connsiteY5" fmla="*/ 2385616 h 2447990"/>
              <a:gd name="connsiteX0" fmla="*/ 0 w 8334375"/>
              <a:gd name="connsiteY0" fmla="*/ 0 h 2447990"/>
              <a:gd name="connsiteX1" fmla="*/ 2209800 w 8334375"/>
              <a:gd name="connsiteY1" fmla="*/ 318691 h 2447990"/>
              <a:gd name="connsiteX2" fmla="*/ 3981450 w 8334375"/>
              <a:gd name="connsiteY2" fmla="*/ 1306286 h 2447990"/>
              <a:gd name="connsiteX3" fmla="*/ 5343525 w 8334375"/>
              <a:gd name="connsiteY3" fmla="*/ 1828631 h 2447990"/>
              <a:gd name="connsiteX4" fmla="*/ 6953250 w 8334375"/>
              <a:gd name="connsiteY4" fmla="*/ 2433241 h 2447990"/>
              <a:gd name="connsiteX5" fmla="*/ 8334375 w 8334375"/>
              <a:gd name="connsiteY5" fmla="*/ 2385616 h 2447990"/>
              <a:gd name="connsiteX0" fmla="*/ 0 w 8334375"/>
              <a:gd name="connsiteY0" fmla="*/ 0 h 2389274"/>
              <a:gd name="connsiteX1" fmla="*/ 2209800 w 8334375"/>
              <a:gd name="connsiteY1" fmla="*/ 318691 h 2389274"/>
              <a:gd name="connsiteX2" fmla="*/ 3981450 w 8334375"/>
              <a:gd name="connsiteY2" fmla="*/ 1306286 h 2389274"/>
              <a:gd name="connsiteX3" fmla="*/ 5343525 w 8334375"/>
              <a:gd name="connsiteY3" fmla="*/ 1828631 h 2389274"/>
              <a:gd name="connsiteX4" fmla="*/ 6991350 w 8334375"/>
              <a:gd name="connsiteY4" fmla="*/ 2043284 h 2389274"/>
              <a:gd name="connsiteX5" fmla="*/ 8334375 w 8334375"/>
              <a:gd name="connsiteY5" fmla="*/ 2385616 h 2389274"/>
              <a:gd name="connsiteX0" fmla="*/ 0 w 7943850"/>
              <a:gd name="connsiteY0" fmla="*/ 0 h 2052951"/>
              <a:gd name="connsiteX1" fmla="*/ 2209800 w 7943850"/>
              <a:gd name="connsiteY1" fmla="*/ 318691 h 2052951"/>
              <a:gd name="connsiteX2" fmla="*/ 3981450 w 7943850"/>
              <a:gd name="connsiteY2" fmla="*/ 1306286 h 2052951"/>
              <a:gd name="connsiteX3" fmla="*/ 5343525 w 7943850"/>
              <a:gd name="connsiteY3" fmla="*/ 1828631 h 2052951"/>
              <a:gd name="connsiteX4" fmla="*/ 6991350 w 7943850"/>
              <a:gd name="connsiteY4" fmla="*/ 2043284 h 2052951"/>
              <a:gd name="connsiteX5" fmla="*/ 7943850 w 7943850"/>
              <a:gd name="connsiteY5" fmla="*/ 1954611 h 205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3850" h="2052951">
                <a:moveTo>
                  <a:pt x="0" y="0"/>
                </a:moveTo>
                <a:cubicBezTo>
                  <a:pt x="702469" y="65881"/>
                  <a:pt x="1546225" y="100977"/>
                  <a:pt x="2209800" y="318691"/>
                </a:cubicBezTo>
                <a:cubicBezTo>
                  <a:pt x="2873375" y="536405"/>
                  <a:pt x="3459163" y="1054629"/>
                  <a:pt x="3981450" y="1306286"/>
                </a:cubicBezTo>
                <a:cubicBezTo>
                  <a:pt x="4503738" y="1557943"/>
                  <a:pt x="4841875" y="1705798"/>
                  <a:pt x="5343525" y="1828631"/>
                </a:cubicBezTo>
                <a:cubicBezTo>
                  <a:pt x="5845175" y="1951464"/>
                  <a:pt x="6464300" y="2005184"/>
                  <a:pt x="6991350" y="2043284"/>
                </a:cubicBezTo>
                <a:cubicBezTo>
                  <a:pt x="7518400" y="2081384"/>
                  <a:pt x="7516812" y="1997473"/>
                  <a:pt x="7943850" y="1954611"/>
                </a:cubicBezTo>
              </a:path>
            </a:pathLst>
          </a:custGeom>
          <a:noFill/>
          <a:ln w="34925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134350"/>
                      <a:gd name="connsiteY0" fmla="*/ 0 h 2519824"/>
                      <a:gd name="connsiteX1" fmla="*/ 2009775 w 8134350"/>
                      <a:gd name="connsiteY1" fmla="*/ 390525 h 2519824"/>
                      <a:gd name="connsiteX2" fmla="*/ 3629025 w 8134350"/>
                      <a:gd name="connsiteY2" fmla="*/ 1552575 h 2519824"/>
                      <a:gd name="connsiteX3" fmla="*/ 4972050 w 8134350"/>
                      <a:gd name="connsiteY3" fmla="*/ 2228850 h 2519824"/>
                      <a:gd name="connsiteX4" fmla="*/ 6753225 w 8134350"/>
                      <a:gd name="connsiteY4" fmla="*/ 2505075 h 2519824"/>
                      <a:gd name="connsiteX5" fmla="*/ 8134350 w 8134350"/>
                      <a:gd name="connsiteY5" fmla="*/ 2457450 h 2519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134350" h="2519824" extrusionOk="0">
                        <a:moveTo>
                          <a:pt x="0" y="0"/>
                        </a:moveTo>
                        <a:cubicBezTo>
                          <a:pt x="608105" y="7675"/>
                          <a:pt x="1365681" y="146497"/>
                          <a:pt x="2009775" y="390525"/>
                        </a:cubicBezTo>
                        <a:cubicBezTo>
                          <a:pt x="2637549" y="654117"/>
                          <a:pt x="3083164" y="1247846"/>
                          <a:pt x="3629025" y="1552575"/>
                        </a:cubicBezTo>
                        <a:cubicBezTo>
                          <a:pt x="4116409" y="1865144"/>
                          <a:pt x="4448254" y="2087214"/>
                          <a:pt x="4972050" y="2228850"/>
                        </a:cubicBezTo>
                        <a:cubicBezTo>
                          <a:pt x="5443441" y="2360622"/>
                          <a:pt x="6250742" y="2478713"/>
                          <a:pt x="6753225" y="2505075"/>
                        </a:cubicBezTo>
                        <a:cubicBezTo>
                          <a:pt x="7327792" y="2548812"/>
                          <a:pt x="7744041" y="2424724"/>
                          <a:pt x="8134350" y="245745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0B3E1-0EB7-B01D-742F-23E0321A3A34}"/>
              </a:ext>
            </a:extLst>
          </p:cNvPr>
          <p:cNvSpPr txBox="1"/>
          <p:nvPr/>
        </p:nvSpPr>
        <p:spPr>
          <a:xfrm>
            <a:off x="3276600" y="5901035"/>
            <a:ext cx="4524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Mulugeta</a:t>
            </a:r>
            <a:r>
              <a:rPr lang="en-US" sz="1200" dirty="0"/>
              <a:t> Dadi </a:t>
            </a:r>
            <a:r>
              <a:rPr lang="en-US" sz="1200" dirty="0" err="1"/>
              <a:t>Belete</a:t>
            </a:r>
            <a:r>
              <a:rPr lang="tr-TR" sz="1200" dirty="0"/>
              <a:t>, 2023. </a:t>
            </a:r>
            <a:r>
              <a:rPr lang="en-US" sz="1200" dirty="0"/>
              <a:t>Ecohydrological nature-based solution for climate resilience and biodiversity enhancement in water-limited ecosystem: Perspectives and proof of concepts</a:t>
            </a:r>
            <a:r>
              <a:rPr lang="tr-TR" sz="1200" dirty="0"/>
              <a:t>. </a:t>
            </a:r>
            <a:r>
              <a:rPr lang="tr-TR" sz="1200" dirty="0" err="1"/>
              <a:t>Ecohydrology</a:t>
            </a:r>
            <a:r>
              <a:rPr lang="tr-TR" sz="1200" dirty="0"/>
              <a:t> &amp; </a:t>
            </a:r>
            <a:r>
              <a:rPr lang="tr-TR" sz="1200" dirty="0" err="1"/>
              <a:t>Hydrobiology</a:t>
            </a:r>
            <a:r>
              <a:rPr lang="tr-TR" sz="1200" dirty="0"/>
              <a:t>.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DB35EF-CF43-45CD-F29D-11EC9C63481B}"/>
              </a:ext>
            </a:extLst>
          </p:cNvPr>
          <p:cNvSpPr txBox="1"/>
          <p:nvPr/>
        </p:nvSpPr>
        <p:spPr>
          <a:xfrm>
            <a:off x="495300" y="577334"/>
            <a:ext cx="2276475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The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efficiency</a:t>
            </a:r>
            <a:r>
              <a:rPr lang="tr-TR" dirty="0">
                <a:solidFill>
                  <a:schemeClr val="bg1"/>
                </a:solidFill>
              </a:rPr>
              <a:t> of </a:t>
            </a:r>
            <a:r>
              <a:rPr lang="tr-TR" dirty="0" err="1">
                <a:solidFill>
                  <a:schemeClr val="bg1"/>
                </a:solidFill>
              </a:rPr>
              <a:t>the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application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Stability</a:t>
            </a:r>
            <a:endParaRPr lang="tr-T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Infiltration</a:t>
            </a:r>
            <a:endParaRPr lang="tr-T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i="0" dirty="0">
                <a:solidFill>
                  <a:schemeClr val="bg1"/>
                </a:solidFill>
                <a:effectLst/>
              </a:rPr>
              <a:t>Nutrient cycling </a:t>
            </a:r>
            <a:endParaRPr lang="tr-TR" i="0" dirty="0">
              <a:solidFill>
                <a:schemeClr val="bg1"/>
              </a:solidFill>
              <a:effectLst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dirty="0">
                <a:solidFill>
                  <a:schemeClr val="bg1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oil moisture</a:t>
            </a:r>
            <a:endParaRPr lang="tr-T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dirty="0" err="1">
                <a:solidFill>
                  <a:schemeClr val="bg1"/>
                </a:solidFill>
              </a:rPr>
              <a:t>Biodiversity</a:t>
            </a:r>
            <a:endParaRPr lang="tr-TR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89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27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AEFDCD0-95D0-3868-4AEE-0496760802A0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8" name="Title 33">
            <a:extLst>
              <a:ext uri="{FF2B5EF4-FFF2-40B4-BE49-F238E27FC236}">
                <a16:creationId xmlns:a16="http://schemas.microsoft.com/office/drawing/2014/main" id="{6898D41A-0E05-10F3-BDA7-88BBEB33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6. </a:t>
            </a:r>
            <a:r>
              <a:rPr lang="tr-TR" sz="2800" dirty="0" err="1"/>
              <a:t>Selection</a:t>
            </a:r>
            <a:endParaRPr lang="en-US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95BA956-E5DA-A398-1F57-B40BEE737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55093"/>
              </p:ext>
            </p:extLst>
          </p:nvPr>
        </p:nvGraphicFramePr>
        <p:xfrm>
          <a:off x="3448049" y="493878"/>
          <a:ext cx="7934326" cy="6134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2876">
                  <a:extLst>
                    <a:ext uri="{9D8B030D-6E8A-4147-A177-3AD203B41FA5}">
                      <a16:colId xmlns:a16="http://schemas.microsoft.com/office/drawing/2014/main" val="281409752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808673044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4062049487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1617614314"/>
                    </a:ext>
                  </a:extLst>
                </a:gridCol>
              </a:tblGrid>
              <a:tr h="12015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effectLst/>
                        </a:rPr>
                        <a:t>Forest Management 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effectLst/>
                        </a:rPr>
                        <a:t>Stream Corridor Restoration &amp; Management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effectLst/>
                        </a:rPr>
                        <a:t>Detention Ponds or Pools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 anchor="ctr"/>
                </a:tc>
                <a:extLst>
                  <a:ext uri="{0D108BD9-81ED-4DB2-BD59-A6C34878D82A}">
                    <a16:rowId xmlns:a16="http://schemas.microsoft.com/office/drawing/2014/main" val="871436870"/>
                  </a:ext>
                </a:extLst>
              </a:tr>
              <a:tr h="757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Water production (quality, quantity, regime)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889198677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Flood mitigation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2305315986"/>
                  </a:ext>
                </a:extLst>
              </a:tr>
              <a:tr h="5162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Biodiversity conservation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976096063"/>
                  </a:ext>
                </a:extLst>
              </a:tr>
              <a:tr h="5162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Eutrophication and sediment control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2117197158"/>
                  </a:ext>
                </a:extLst>
              </a:tr>
              <a:tr h="386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Carbon sequestration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2942816403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Habitat conservation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604159919"/>
                  </a:ext>
                </a:extLst>
              </a:tr>
              <a:tr h="5162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Surface and channel erosion control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817931522"/>
                  </a:ext>
                </a:extLst>
              </a:tr>
              <a:tr h="5162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Wood and non-wood products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255852563"/>
                  </a:ext>
                </a:extLst>
              </a:tr>
              <a:tr h="362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Nutrient management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3176741709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tr-TR" sz="1200" dirty="0" err="1">
                          <a:effectLst/>
                        </a:rPr>
                        <a:t>Landscape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value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4119412860"/>
                  </a:ext>
                </a:extLst>
              </a:tr>
              <a:tr h="232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Microclimate regulation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782" marR="59782" marT="0" marB="0"/>
                </a:tc>
                <a:extLst>
                  <a:ext uri="{0D108BD9-81ED-4DB2-BD59-A6C34878D82A}">
                    <a16:rowId xmlns:a16="http://schemas.microsoft.com/office/drawing/2014/main" val="1360321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193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92E93D-8BFB-4A21-A47E-78B6DCA2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3" y="314325"/>
            <a:ext cx="5800867" cy="977662"/>
          </a:xfrm>
        </p:spPr>
        <p:txBody>
          <a:bodyPr/>
          <a:lstStyle/>
          <a:p>
            <a:r>
              <a:rPr lang="tr-TR" dirty="0" err="1"/>
              <a:t>Conclusions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69C1BDB-253B-4642-94A7-F84048E56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556271"/>
            <a:ext cx="8372473" cy="460640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err="1"/>
              <a:t>NbS</a:t>
            </a:r>
            <a:r>
              <a:rPr lang="tr-TR" sz="2000" dirty="0"/>
              <a:t> </a:t>
            </a:r>
            <a:r>
              <a:rPr lang="tr-TR" sz="2000" dirty="0" err="1"/>
              <a:t>are</a:t>
            </a:r>
            <a:r>
              <a:rPr lang="tr-TR" sz="2000" dirty="0"/>
              <a:t> </a:t>
            </a:r>
            <a:r>
              <a:rPr lang="tr-TR" sz="2000" dirty="0" err="1"/>
              <a:t>very</a:t>
            </a:r>
            <a:r>
              <a:rPr lang="tr-TR" sz="2000" dirty="0"/>
              <a:t> </a:t>
            </a:r>
            <a:r>
              <a:rPr lang="tr-TR" sz="2000" dirty="0" err="1"/>
              <a:t>useful</a:t>
            </a:r>
            <a:r>
              <a:rPr lang="tr-TR" sz="2000" dirty="0"/>
              <a:t> </a:t>
            </a:r>
            <a:r>
              <a:rPr lang="tr-TR" sz="2000" dirty="0" err="1"/>
              <a:t>tools</a:t>
            </a:r>
            <a:r>
              <a:rPr lang="tr-TR" sz="2000" dirty="0"/>
              <a:t>. They </a:t>
            </a:r>
            <a:r>
              <a:rPr lang="tr-TR" sz="2000" dirty="0" err="1"/>
              <a:t>should</a:t>
            </a:r>
            <a:r>
              <a:rPr lang="tr-TR" sz="2000" dirty="0"/>
              <a:t> be </a:t>
            </a:r>
            <a:r>
              <a:rPr lang="tr-TR" sz="2000" dirty="0" err="1"/>
              <a:t>streamlined</a:t>
            </a:r>
            <a:r>
              <a:rPr lang="tr-TR" sz="2000" dirty="0"/>
              <a:t>. </a:t>
            </a:r>
            <a:r>
              <a:rPr lang="tr-TR" sz="2000" dirty="0" err="1"/>
              <a:t>Their</a:t>
            </a:r>
            <a:r>
              <a:rPr lang="tr-TR" sz="2000" dirty="0"/>
              <a:t> </a:t>
            </a:r>
            <a:r>
              <a:rPr lang="tr-TR" sz="2000" dirty="0" err="1"/>
              <a:t>benefitsand</a:t>
            </a:r>
            <a:r>
              <a:rPr lang="tr-TR" sz="2000" dirty="0"/>
              <a:t> </a:t>
            </a:r>
            <a:r>
              <a:rPr lang="tr-TR" sz="2000" dirty="0" err="1"/>
              <a:t>co-benefits</a:t>
            </a:r>
            <a:r>
              <a:rPr lang="tr-TR" sz="2000" dirty="0"/>
              <a:t> </a:t>
            </a:r>
            <a:r>
              <a:rPr lang="tr-TR" sz="2000" dirty="0" err="1"/>
              <a:t>should</a:t>
            </a:r>
            <a:r>
              <a:rPr lang="tr-TR" sz="2000" dirty="0"/>
              <a:t> be </a:t>
            </a:r>
            <a:r>
              <a:rPr lang="tr-TR" sz="2000" dirty="0" err="1"/>
              <a:t>explained</a:t>
            </a:r>
            <a:r>
              <a:rPr lang="tr-TR" sz="2000" dirty="0"/>
              <a:t> </a:t>
            </a:r>
            <a:r>
              <a:rPr lang="tr-TR" sz="2000" dirty="0" err="1"/>
              <a:t>well</a:t>
            </a:r>
            <a:r>
              <a:rPr lang="tr-TR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err="1"/>
              <a:t>Their</a:t>
            </a:r>
            <a:r>
              <a:rPr lang="tr-TR" sz="2000" dirty="0"/>
              <a:t> </a:t>
            </a:r>
            <a:r>
              <a:rPr lang="tr-TR" sz="2000" dirty="0" err="1"/>
              <a:t>efficiency</a:t>
            </a:r>
            <a:r>
              <a:rPr lang="tr-TR" sz="2000" dirty="0"/>
              <a:t> is </a:t>
            </a:r>
            <a:r>
              <a:rPr lang="tr-TR" sz="2000" dirty="0" err="1"/>
              <a:t>based</a:t>
            </a:r>
            <a:r>
              <a:rPr lang="tr-TR" sz="2000" dirty="0"/>
              <a:t> on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proper</a:t>
            </a:r>
            <a:r>
              <a:rPr lang="tr-TR" sz="2000" dirty="0"/>
              <a:t> </a:t>
            </a:r>
            <a:r>
              <a:rPr lang="tr-TR" sz="2000" dirty="0" err="1"/>
              <a:t>application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a </a:t>
            </a:r>
            <a:r>
              <a:rPr lang="tr-TR" sz="2000" dirty="0" err="1"/>
              <a:t>proper</a:t>
            </a:r>
            <a:r>
              <a:rPr lang="tr-TR" sz="2000" dirty="0"/>
              <a:t> </a:t>
            </a:r>
            <a:r>
              <a:rPr lang="tr-TR" sz="2000" dirty="0" err="1"/>
              <a:t>application</a:t>
            </a:r>
            <a:r>
              <a:rPr lang="tr-TR" sz="2000" dirty="0"/>
              <a:t> </a:t>
            </a:r>
            <a:r>
              <a:rPr lang="tr-TR" sz="2000" dirty="0" err="1"/>
              <a:t>depends</a:t>
            </a:r>
            <a:r>
              <a:rPr lang="tr-TR" sz="2000" dirty="0"/>
              <a:t> on </a:t>
            </a:r>
            <a:r>
              <a:rPr lang="tr-TR" sz="2000" dirty="0" err="1"/>
              <a:t>very</a:t>
            </a:r>
            <a:r>
              <a:rPr lang="tr-TR" sz="2000" dirty="0"/>
              <a:t> </a:t>
            </a:r>
            <a:r>
              <a:rPr lang="tr-TR" sz="2000" dirty="0" err="1"/>
              <a:t>detailed</a:t>
            </a:r>
            <a:r>
              <a:rPr lang="tr-TR" sz="2000" dirty="0"/>
              <a:t> </a:t>
            </a:r>
            <a:r>
              <a:rPr lang="tr-TR" sz="2000" dirty="0" err="1"/>
              <a:t>assessment</a:t>
            </a:r>
            <a:r>
              <a:rPr lang="tr-TR" sz="2000" dirty="0"/>
              <a:t> of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problems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watershed</a:t>
            </a:r>
            <a:r>
              <a:rPr lang="tr-TR" sz="2000" dirty="0"/>
              <a:t> </a:t>
            </a:r>
            <a:r>
              <a:rPr lang="tr-TR" sz="2000" dirty="0" err="1"/>
              <a:t>system</a:t>
            </a:r>
            <a:r>
              <a:rPr lang="tr-TR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solutions</a:t>
            </a:r>
            <a:r>
              <a:rPr lang="tr-TR" sz="2000" dirty="0"/>
              <a:t> </a:t>
            </a:r>
            <a:r>
              <a:rPr lang="tr-TR" sz="2000" dirty="0" err="1"/>
              <a:t>vary</a:t>
            </a:r>
            <a:r>
              <a:rPr lang="tr-TR" sz="2000" dirty="0"/>
              <a:t> </a:t>
            </a:r>
            <a:r>
              <a:rPr lang="tr-TR" sz="2000" dirty="0" err="1"/>
              <a:t>based</a:t>
            </a:r>
            <a:r>
              <a:rPr lang="tr-TR" sz="2000" dirty="0"/>
              <a:t> on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location</a:t>
            </a:r>
            <a:r>
              <a:rPr lang="tr-TR" sz="2000" dirty="0"/>
              <a:t> in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watershed</a:t>
            </a:r>
            <a:r>
              <a:rPr lang="tr-TR" sz="2000" dirty="0"/>
              <a:t>. </a:t>
            </a:r>
            <a:r>
              <a:rPr lang="tr-TR" sz="2000" dirty="0" err="1"/>
              <a:t>Headwater</a:t>
            </a:r>
            <a:r>
              <a:rPr lang="tr-TR" sz="2000" dirty="0"/>
              <a:t>, </a:t>
            </a:r>
            <a:r>
              <a:rPr lang="tr-TR" sz="2000" dirty="0" err="1"/>
              <a:t>transition</a:t>
            </a:r>
            <a:r>
              <a:rPr lang="tr-TR" sz="2000" dirty="0"/>
              <a:t>, </a:t>
            </a:r>
            <a:r>
              <a:rPr lang="tr-TR" sz="2000" dirty="0" err="1"/>
              <a:t>floodplain</a:t>
            </a:r>
            <a:r>
              <a:rPr lang="tr-TR" sz="2000" dirty="0"/>
              <a:t> </a:t>
            </a:r>
            <a:r>
              <a:rPr lang="tr-TR" sz="2000" dirty="0" err="1"/>
              <a:t>etc</a:t>
            </a:r>
            <a:r>
              <a:rPr lang="tr-TR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err="1"/>
              <a:t>There</a:t>
            </a:r>
            <a:r>
              <a:rPr lang="tr-TR" sz="2000" dirty="0"/>
              <a:t> </a:t>
            </a:r>
            <a:r>
              <a:rPr lang="tr-TR" sz="2000" dirty="0" err="1"/>
              <a:t>may</a:t>
            </a:r>
            <a:r>
              <a:rPr lang="tr-TR" sz="2000" dirty="0"/>
              <a:t> be </a:t>
            </a:r>
            <a:r>
              <a:rPr lang="tr-TR" sz="2000" dirty="0" err="1"/>
              <a:t>more</a:t>
            </a:r>
            <a:r>
              <a:rPr lang="tr-TR" sz="2000" dirty="0"/>
              <a:t> </a:t>
            </a:r>
            <a:r>
              <a:rPr lang="tr-TR" sz="2000" dirty="0" err="1"/>
              <a:t>than</a:t>
            </a:r>
            <a:r>
              <a:rPr lang="tr-TR" sz="2000" dirty="0"/>
              <a:t> 1 </a:t>
            </a:r>
            <a:r>
              <a:rPr lang="tr-TR" sz="2000" dirty="0" err="1"/>
              <a:t>solution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a </a:t>
            </a:r>
            <a:r>
              <a:rPr lang="tr-TR" sz="2000" dirty="0" err="1"/>
              <a:t>combination</a:t>
            </a:r>
            <a:r>
              <a:rPr lang="tr-TR" sz="2000" dirty="0"/>
              <a:t> of </a:t>
            </a:r>
            <a:r>
              <a:rPr lang="tr-TR" sz="2000" dirty="0" err="1"/>
              <a:t>various</a:t>
            </a:r>
            <a:r>
              <a:rPr lang="tr-TR" sz="2000" dirty="0"/>
              <a:t> </a:t>
            </a:r>
            <a:r>
              <a:rPr lang="tr-TR" sz="2000" dirty="0" err="1"/>
              <a:t>NbS</a:t>
            </a:r>
            <a:r>
              <a:rPr lang="tr-TR" sz="2000" dirty="0"/>
              <a:t> </a:t>
            </a:r>
            <a:r>
              <a:rPr lang="tr-TR" sz="2000" dirty="0" err="1"/>
              <a:t>may</a:t>
            </a:r>
            <a:r>
              <a:rPr lang="tr-TR" sz="2000" dirty="0"/>
              <a:t> be </a:t>
            </a:r>
            <a:r>
              <a:rPr lang="tr-TR" sz="2000" dirty="0" err="1"/>
              <a:t>needed</a:t>
            </a:r>
            <a:r>
              <a:rPr lang="tr-TR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err="1"/>
              <a:t>In</a:t>
            </a:r>
            <a:r>
              <a:rPr lang="tr-TR" sz="2000" dirty="0"/>
              <a:t> </a:t>
            </a:r>
            <a:r>
              <a:rPr lang="tr-TR" sz="2000" dirty="0" err="1"/>
              <a:t>most</a:t>
            </a:r>
            <a:r>
              <a:rPr lang="tr-TR" sz="2000" dirty="0"/>
              <a:t> </a:t>
            </a:r>
            <a:r>
              <a:rPr lang="tr-TR" sz="2000" dirty="0" err="1"/>
              <a:t>cases</a:t>
            </a:r>
            <a:r>
              <a:rPr lang="tr-TR" sz="2000" dirty="0"/>
              <a:t>, </a:t>
            </a:r>
            <a:r>
              <a:rPr lang="tr-TR" sz="2000" dirty="0" err="1"/>
              <a:t>NbSs</a:t>
            </a:r>
            <a:r>
              <a:rPr lang="tr-TR" sz="2000" dirty="0"/>
              <a:t> </a:t>
            </a:r>
            <a:r>
              <a:rPr lang="tr-TR" sz="2000" dirty="0" err="1"/>
              <a:t>should</a:t>
            </a:r>
            <a:r>
              <a:rPr lang="tr-TR" sz="2000" dirty="0"/>
              <a:t> be </a:t>
            </a:r>
            <a:r>
              <a:rPr lang="tr-TR" sz="2000" dirty="0" err="1"/>
              <a:t>combined</a:t>
            </a:r>
            <a:r>
              <a:rPr lang="tr-TR" sz="2000" dirty="0"/>
              <a:t> </a:t>
            </a:r>
            <a:r>
              <a:rPr lang="tr-TR" sz="2000" dirty="0" err="1"/>
              <a:t>with</a:t>
            </a:r>
            <a:r>
              <a:rPr lang="tr-TR" sz="2000" dirty="0"/>
              <a:t> </a:t>
            </a:r>
            <a:r>
              <a:rPr lang="tr-TR" sz="2000" dirty="0" err="1"/>
              <a:t>grey</a:t>
            </a:r>
            <a:r>
              <a:rPr lang="tr-TR" sz="2000" dirty="0"/>
              <a:t> </a:t>
            </a:r>
            <a:r>
              <a:rPr lang="tr-TR" sz="2000" dirty="0" err="1"/>
              <a:t>solutions</a:t>
            </a:r>
            <a:r>
              <a:rPr lang="tr-TR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/>
              <a:t>Be </a:t>
            </a:r>
            <a:r>
              <a:rPr lang="tr-TR" sz="2000" dirty="0" err="1"/>
              <a:t>aware</a:t>
            </a:r>
            <a:r>
              <a:rPr lang="tr-TR" sz="2000" dirty="0"/>
              <a:t> </a:t>
            </a:r>
            <a:r>
              <a:rPr lang="tr-TR" sz="2000" dirty="0" err="1"/>
              <a:t>that</a:t>
            </a:r>
            <a:r>
              <a:rPr lang="tr-TR" sz="2000" dirty="0"/>
              <a:t> in </a:t>
            </a:r>
            <a:r>
              <a:rPr lang="tr-TR" sz="2000" dirty="0" err="1"/>
              <a:t>some</a:t>
            </a:r>
            <a:r>
              <a:rPr lang="tr-TR" sz="2000" dirty="0"/>
              <a:t> </a:t>
            </a:r>
            <a:r>
              <a:rPr lang="tr-TR" sz="2000" dirty="0" err="1"/>
              <a:t>cases</a:t>
            </a:r>
            <a:r>
              <a:rPr lang="tr-TR" sz="2000" dirty="0"/>
              <a:t> </a:t>
            </a:r>
            <a:r>
              <a:rPr lang="tr-TR" sz="2000" dirty="0" err="1"/>
              <a:t>even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combination</a:t>
            </a:r>
            <a:r>
              <a:rPr lang="tr-TR" sz="2000" dirty="0"/>
              <a:t> of </a:t>
            </a:r>
            <a:r>
              <a:rPr lang="tr-TR" sz="2000" dirty="0" err="1"/>
              <a:t>NbSs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grey</a:t>
            </a:r>
            <a:r>
              <a:rPr lang="tr-TR" sz="2000" dirty="0"/>
              <a:t> </a:t>
            </a:r>
            <a:r>
              <a:rPr lang="tr-TR" sz="2000" dirty="0" err="1"/>
              <a:t>solutions</a:t>
            </a:r>
            <a:r>
              <a:rPr lang="tr-TR" sz="2000" dirty="0"/>
              <a:t> </a:t>
            </a:r>
            <a:r>
              <a:rPr lang="tr-TR" sz="2000" dirty="0" err="1"/>
              <a:t>will</a:t>
            </a:r>
            <a:r>
              <a:rPr lang="tr-TR" sz="2000" dirty="0"/>
              <a:t> not be </a:t>
            </a:r>
            <a:r>
              <a:rPr lang="tr-TR" sz="2000" dirty="0" err="1"/>
              <a:t>enough</a:t>
            </a:r>
            <a:r>
              <a:rPr lang="tr-TR" sz="2000" dirty="0"/>
              <a:t>. </a:t>
            </a:r>
          </a:p>
          <a:p>
            <a:endParaRPr lang="en-US" sz="200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94FA6A-80EA-46C1-8A4C-B4D8E90A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877423" cy="365125"/>
          </a:xfrm>
        </p:spPr>
        <p:txBody>
          <a:bodyPr/>
          <a:lstStyle/>
          <a:p>
            <a:r>
              <a:rPr lang="en-US" sz="1050" dirty="0"/>
              <a:t>Understanding the Efficiency of NBSs </a:t>
            </a:r>
            <a:r>
              <a:rPr lang="tr-TR" sz="1050" dirty="0"/>
              <a:t> </a:t>
            </a:r>
            <a:r>
              <a:rPr lang="en-US" sz="1050" dirty="0"/>
              <a:t>in Watershed Context</a:t>
            </a:r>
          </a:p>
        </p:txBody>
      </p:sp>
      <p:pic>
        <p:nvPicPr>
          <p:cNvPr id="53" name="Picture Placeholder 52" descr="A picture containing mountain, sky, snow, outdoor">
            <a:extLst>
              <a:ext uri="{FF2B5EF4-FFF2-40B4-BE49-F238E27FC236}">
                <a16:creationId xmlns:a16="http://schemas.microsoft.com/office/drawing/2014/main" id="{9AFE6654-29BC-4F7D-9F69-C78DCCF2A7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737" y="665579"/>
            <a:ext cx="2214562" cy="2513012"/>
          </a:xfrm>
        </p:spPr>
      </p:pic>
      <p:pic>
        <p:nvPicPr>
          <p:cNvPr id="25" name="Picture Placeholder 24" descr="A picture containing nature, outdoor, mountain, night sky">
            <a:extLst>
              <a:ext uri="{FF2B5EF4-FFF2-40B4-BE49-F238E27FC236}">
                <a16:creationId xmlns:a16="http://schemas.microsoft.com/office/drawing/2014/main" id="{74AF03B6-7ED2-47DC-A5B8-3F7DB422CEA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4845" y="3607271"/>
            <a:ext cx="2214562" cy="2513012"/>
          </a:xfr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F88522D-FC32-4BD0-B916-ED439025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D39F39FF-F5CB-4ACA-9B46-4CCF89ECA75F}" type="slidenum">
              <a:rPr lang="en-US" noProof="0" smtClean="0"/>
              <a:pPr lvl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9808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09E0B-CEBC-425D-8A86-1F858D8DE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r>
              <a:rPr lang="en-US" sz="1050" dirty="0"/>
              <a:t>Understanding the Efficiency of NBSs </a:t>
            </a:r>
            <a:r>
              <a:rPr lang="tr-TR" sz="1050" dirty="0"/>
              <a:t> </a:t>
            </a:r>
            <a:r>
              <a:rPr lang="en-US" sz="1050" dirty="0"/>
              <a:t>in Watershed Context</a:t>
            </a:r>
          </a:p>
        </p:txBody>
      </p:sp>
      <p:pic>
        <p:nvPicPr>
          <p:cNvPr id="58" name="Picture Placeholder 57" descr="A picture containing mountain, sky, outdoor, nature">
            <a:extLst>
              <a:ext uri="{FF2B5EF4-FFF2-40B4-BE49-F238E27FC236}">
                <a16:creationId xmlns:a16="http://schemas.microsoft.com/office/drawing/2014/main" id="{A51C462C-6D3B-4554-9CDC-86D00D0EA0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0" y="4532313"/>
            <a:ext cx="3048000" cy="232568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7279-B48F-43C3-91FA-09BD7EA3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D39F39FF-F5CB-4ACA-9B46-4CCF89ECA75F}" type="slidenum">
              <a:rPr lang="en-US" noProof="0" smtClean="0"/>
              <a:pPr lvl="0"/>
              <a:t>29</a:t>
            </a:fld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BE585C-63CD-C2BC-8C92-E0912F2E4158}"/>
              </a:ext>
            </a:extLst>
          </p:cNvPr>
          <p:cNvSpPr txBox="1">
            <a:spLocks/>
          </p:cNvSpPr>
          <p:nvPr/>
        </p:nvSpPr>
        <p:spPr>
          <a:xfrm>
            <a:off x="1281062" y="1510094"/>
            <a:ext cx="8148688" cy="1204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Many thanks</a:t>
            </a:r>
            <a:r>
              <a:rPr lang="tr-TR" sz="28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tr-TR" sz="28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TR" sz="28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tr-TR" sz="28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TR" sz="22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for connecting and networking</a:t>
            </a:r>
            <a:endParaRPr lang="en-US" sz="2800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912CD8FA-0AF3-44A2-7B1A-E2CF06354031}"/>
              </a:ext>
            </a:extLst>
          </p:cNvPr>
          <p:cNvSpPr/>
          <p:nvPr/>
        </p:nvSpPr>
        <p:spPr>
          <a:xfrm>
            <a:off x="1384300" y="3620458"/>
            <a:ext cx="5511800" cy="415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0392">
              <a:lnSpc>
                <a:spcPct val="150000"/>
              </a:lnSpc>
              <a:spcAft>
                <a:spcPts val="600"/>
              </a:spcAft>
            </a:pPr>
            <a:r>
              <a:rPr lang="tr-TR" sz="1600" i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Yusuf Serengil – </a:t>
            </a:r>
            <a:r>
              <a:rPr lang="tr-TR" sz="1600" i="1" kern="12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Istanbul</a:t>
            </a:r>
            <a:r>
              <a:rPr lang="tr-TR" sz="1600" i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tr-TR" sz="1600" i="1" kern="12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University</a:t>
            </a:r>
            <a:r>
              <a:rPr lang="tr-TR" sz="1600" i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Cerrahpaşa </a:t>
            </a:r>
            <a:endParaRPr lang="en-US" i="1" dirty="0">
              <a:solidFill>
                <a:schemeClr val="accent1">
                  <a:lumMod val="50000"/>
                </a:schemeClr>
              </a:solidFill>
              <a:ea typeface="Segoe UI Semibold" panose="020B07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A6D22D-2F5C-0CED-693B-2DDBB96FC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2851908"/>
            <a:ext cx="1323975" cy="696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80DDA-3F41-D7C5-8E71-07B64E047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438" y="2867024"/>
            <a:ext cx="642937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8" name="Picture Placeholder 7" descr="A picture containing mountain, sky, outdoor, nature">
            <a:extLst>
              <a:ext uri="{FF2B5EF4-FFF2-40B4-BE49-F238E27FC236}">
                <a16:creationId xmlns:a16="http://schemas.microsoft.com/office/drawing/2014/main" id="{7B7F6341-D9BE-4D3C-92A1-37FAA11DE6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0"/>
            <a:ext cx="5067300" cy="4572000"/>
          </a:xfr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Following the declaration of the UN Decade on Ecosystem Restoration, nature-based solutions (</a:t>
            </a:r>
            <a:r>
              <a:rPr lang="en-US" dirty="0" err="1"/>
              <a:t>NbS</a:t>
            </a:r>
            <a:r>
              <a:rPr lang="en-US" dirty="0"/>
              <a:t>) are at the forefront of the sustainability discourse. </a:t>
            </a:r>
            <a:endParaRPr lang="tr-TR" dirty="0"/>
          </a:p>
          <a:p>
            <a:r>
              <a:rPr lang="en-US" dirty="0"/>
              <a:t>However, this solution needs operational clarity to avoid the commonly mentioned vagueness of the concept.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5CF6D-DC44-4734-988C-0AAA60D5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/>
          <a:p>
            <a:pPr lvl="0"/>
            <a:r>
              <a:rPr lang="en-US" noProof="0" dirty="0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67B21013-AE00-D96D-506D-B5432E1E7EAF}"/>
              </a:ext>
            </a:extLst>
          </p:cNvPr>
          <p:cNvSpPr txBox="1">
            <a:spLocks/>
          </p:cNvSpPr>
          <p:nvPr/>
        </p:nvSpPr>
        <p:spPr>
          <a:xfrm>
            <a:off x="276225" y="6492875"/>
            <a:ext cx="411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in Watershed Context</a:t>
            </a:r>
          </a:p>
        </p:txBody>
      </p:sp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095" y="1162610"/>
            <a:ext cx="5945393" cy="2366683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What</a:t>
            </a:r>
            <a:r>
              <a:rPr lang="tr-TR" dirty="0"/>
              <a:t> is a </a:t>
            </a:r>
            <a:r>
              <a:rPr lang="tr-TR" dirty="0" err="1"/>
              <a:t>watershed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why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need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understand</a:t>
            </a:r>
            <a:r>
              <a:rPr lang="tr-TR" dirty="0"/>
              <a:t> it </a:t>
            </a:r>
            <a:r>
              <a:rPr lang="tr-TR" dirty="0" err="1"/>
              <a:t>before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understand</a:t>
            </a:r>
            <a:r>
              <a:rPr lang="tr-TR" dirty="0"/>
              <a:t> NBS?</a:t>
            </a:r>
            <a:endParaRPr lang="en-US" dirty="0"/>
          </a:p>
        </p:txBody>
      </p:sp>
      <p:pic>
        <p:nvPicPr>
          <p:cNvPr id="26" name="Picture Placeholder 25" descr="A person standing on a rock">
            <a:extLst>
              <a:ext uri="{FF2B5EF4-FFF2-40B4-BE49-F238E27FC236}">
                <a16:creationId xmlns:a16="http://schemas.microsoft.com/office/drawing/2014/main" id="{5A11C124-E818-45E0-9F70-7F0C271DDC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33900"/>
            <a:ext cx="7086598" cy="2324100"/>
          </a:xfrm>
        </p:spPr>
      </p:pic>
      <p:pic>
        <p:nvPicPr>
          <p:cNvPr id="22" name="Picture Placeholder 21" descr="A picture containing nature, outdoor, snow, mountain">
            <a:extLst>
              <a:ext uri="{FF2B5EF4-FFF2-40B4-BE49-F238E27FC236}">
                <a16:creationId xmlns:a16="http://schemas.microsoft.com/office/drawing/2014/main" id="{8A37E149-B64A-42E8-BB3A-1FD622CE5C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598" y="4533900"/>
            <a:ext cx="5105402" cy="232410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2C1D6-521E-4B36-BBF3-F3613BE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722F022-211C-4882-844C-086FEA6806AA}" type="slidenum">
              <a:rPr lang="en-US" noProof="0" smtClean="0"/>
              <a:pPr lvl="0"/>
              <a:t>4</a:t>
            </a:fld>
            <a:endParaRPr lang="en-US" noProof="0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41C63D4D-563B-8458-A0F5-5B397D479073}"/>
              </a:ext>
            </a:extLst>
          </p:cNvPr>
          <p:cNvSpPr txBox="1">
            <a:spLocks/>
          </p:cNvSpPr>
          <p:nvPr/>
        </p:nvSpPr>
        <p:spPr>
          <a:xfrm>
            <a:off x="276225" y="6492875"/>
            <a:ext cx="411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in Watershed Context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2D8E5C-75E8-2287-C4E2-B7F2AA8C7C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2599" r="2259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2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875030"/>
            <a:ext cx="2657475" cy="5068570"/>
          </a:xfrm>
        </p:spPr>
        <p:txBody>
          <a:bodyPr>
            <a:normAutofit/>
          </a:bodyPr>
          <a:lstStyle/>
          <a:p>
            <a:r>
              <a:rPr lang="tr-TR" sz="2400" dirty="0"/>
              <a:t>1. </a:t>
            </a:r>
            <a:r>
              <a:rPr lang="tr-TR" sz="2400" dirty="0" err="1"/>
              <a:t>Identify</a:t>
            </a:r>
            <a:r>
              <a:rPr lang="tr-TR" sz="2400" dirty="0"/>
              <a:t> </a:t>
            </a:r>
            <a:r>
              <a:rPr lang="tr-TR" sz="2400" dirty="0" err="1"/>
              <a:t>your</a:t>
            </a:r>
            <a:r>
              <a:rPr lang="tr-TR" sz="2400" dirty="0"/>
              <a:t> problem</a:t>
            </a:r>
            <a:br>
              <a:rPr lang="tr-TR" sz="2400" dirty="0"/>
            </a:br>
            <a:r>
              <a:rPr lang="tr-TR" sz="2400" dirty="0"/>
              <a:t/>
            </a:r>
            <a:br>
              <a:rPr lang="tr-TR" sz="2400" dirty="0"/>
            </a:br>
            <a:r>
              <a:rPr lang="tr-TR" sz="1800" dirty="0"/>
              <a:t>. </a:t>
            </a:r>
            <a:r>
              <a:rPr lang="tr-TR" sz="1800" dirty="0" err="1"/>
              <a:t>water</a:t>
            </a:r>
            <a:r>
              <a:rPr lang="tr-TR" sz="1800" dirty="0"/>
              <a:t> </a:t>
            </a:r>
            <a:r>
              <a:rPr lang="tr-TR" sz="1800" dirty="0" err="1"/>
              <a:t>pollution</a:t>
            </a:r>
            <a:r>
              <a:rPr lang="tr-TR" sz="1800" dirty="0"/>
              <a:t>?</a:t>
            </a:r>
            <a:br>
              <a:rPr lang="tr-TR" sz="1800" dirty="0"/>
            </a:br>
            <a:r>
              <a:rPr lang="tr-TR" sz="1800" dirty="0"/>
              <a:t/>
            </a:r>
            <a:br>
              <a:rPr lang="tr-TR" sz="1800" dirty="0"/>
            </a:br>
            <a:r>
              <a:rPr lang="tr-TR" sz="1800" dirty="0"/>
              <a:t>. </a:t>
            </a:r>
            <a:r>
              <a:rPr lang="tr-TR" sz="1800" dirty="0" err="1"/>
              <a:t>noise</a:t>
            </a:r>
            <a:r>
              <a:rPr lang="tr-TR" sz="1800" dirty="0"/>
              <a:t> </a:t>
            </a:r>
            <a:r>
              <a:rPr lang="tr-TR" sz="1800" dirty="0" err="1"/>
              <a:t>pollution</a:t>
            </a:r>
            <a:r>
              <a:rPr lang="tr-TR" sz="1800" dirty="0"/>
              <a:t>?</a:t>
            </a:r>
            <a:br>
              <a:rPr lang="tr-TR" sz="1800" dirty="0"/>
            </a:br>
            <a:r>
              <a:rPr lang="tr-TR" sz="1800" dirty="0"/>
              <a:t/>
            </a:r>
            <a:br>
              <a:rPr lang="tr-TR" sz="1800" dirty="0"/>
            </a:br>
            <a:r>
              <a:rPr lang="tr-TR" sz="1800" dirty="0"/>
              <a:t>. </a:t>
            </a:r>
            <a:r>
              <a:rPr lang="tr-TR" sz="1800" dirty="0" err="1"/>
              <a:t>landslides</a:t>
            </a:r>
            <a:r>
              <a:rPr lang="tr-TR" sz="1800" dirty="0"/>
              <a:t>?</a:t>
            </a:r>
            <a:br>
              <a:rPr lang="tr-TR" sz="1800" dirty="0"/>
            </a:br>
            <a:r>
              <a:rPr lang="tr-TR" sz="1800" dirty="0"/>
              <a:t/>
            </a:r>
            <a:br>
              <a:rPr lang="tr-TR" sz="1800" dirty="0"/>
            </a:br>
            <a:r>
              <a:rPr lang="tr-TR" sz="1800" dirty="0"/>
              <a:t>. </a:t>
            </a:r>
            <a:r>
              <a:rPr lang="tr-TR" sz="1800" dirty="0" err="1"/>
              <a:t>torrents</a:t>
            </a:r>
            <a:r>
              <a:rPr lang="tr-TR" sz="1800" dirty="0"/>
              <a:t>? </a:t>
            </a:r>
            <a:r>
              <a:rPr lang="tr-TR" sz="1800" dirty="0" err="1"/>
              <a:t>floods</a:t>
            </a:r>
            <a:r>
              <a:rPr lang="tr-TR" sz="1800" dirty="0"/>
              <a:t>?</a:t>
            </a:r>
            <a:br>
              <a:rPr lang="tr-TR" sz="1800" dirty="0"/>
            </a:br>
            <a:r>
              <a:rPr lang="tr-TR" sz="1800" dirty="0"/>
              <a:t/>
            </a:r>
            <a:br>
              <a:rPr lang="tr-TR" sz="1800" dirty="0"/>
            </a:br>
            <a:r>
              <a:rPr lang="tr-TR" sz="1800" dirty="0"/>
              <a:t>…….</a:t>
            </a:r>
            <a:r>
              <a:rPr lang="tr-TR" sz="2400" dirty="0"/>
              <a:t/>
            </a:r>
            <a:br>
              <a:rPr lang="tr-TR" sz="2400" dirty="0"/>
            </a:br>
            <a:endParaRPr lang="en-US" sz="24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5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B05DB97-E344-196B-D017-0DFC71C5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2313" y="142874"/>
            <a:ext cx="7577137" cy="663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6DBC25F-168C-82CE-B4C2-979187B6923B}"/>
                  </a:ext>
                </a:extLst>
              </p14:cNvPr>
              <p14:cNvContentPartPr/>
              <p14:nvPr/>
            </p14:nvContentPartPr>
            <p14:xfrm>
              <a:off x="7666620" y="2551335"/>
              <a:ext cx="3173400" cy="209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6DBC25F-168C-82CE-B4C2-979187B692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8620" y="2533335"/>
                <a:ext cx="3209040" cy="21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C3235A7-2E9F-83CF-298B-041FC507663F}"/>
                  </a:ext>
                </a:extLst>
              </p14:cNvPr>
              <p14:cNvContentPartPr/>
              <p14:nvPr/>
            </p14:nvContentPartPr>
            <p14:xfrm>
              <a:off x="4885980" y="3723495"/>
              <a:ext cx="2724840" cy="1773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C3235A7-2E9F-83CF-298B-041FC50766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67980" y="3705495"/>
                <a:ext cx="2760480" cy="180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10F4EAE-4EE2-CFF5-D616-FCFD10872DF3}"/>
                  </a:ext>
                </a:extLst>
              </p14:cNvPr>
              <p14:cNvContentPartPr/>
              <p14:nvPr/>
            </p14:nvContentPartPr>
            <p14:xfrm>
              <a:off x="5685180" y="2961375"/>
              <a:ext cx="1582920" cy="83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10F4EAE-4EE2-CFF5-D616-FCFD10872D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7540" y="2943735"/>
                <a:ext cx="1618560" cy="86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D831532-01E2-1F51-C1A6-9BAA6FC3ACB9}"/>
                  </a:ext>
                </a:extLst>
              </p14:cNvPr>
              <p14:cNvContentPartPr/>
              <p14:nvPr/>
            </p14:nvContentPartPr>
            <p14:xfrm>
              <a:off x="4189740" y="3466095"/>
              <a:ext cx="1022400" cy="707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D831532-01E2-1F51-C1A6-9BAA6FC3AC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71740" y="3448095"/>
                <a:ext cx="1058040" cy="7426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8ABA9D-62C4-0911-7410-60DD9FDD5260}"/>
              </a:ext>
            </a:extLst>
          </p:cNvPr>
          <p:cNvSpPr txBox="1"/>
          <p:nvPr/>
        </p:nvSpPr>
        <p:spPr>
          <a:xfrm>
            <a:off x="10344150" y="2333625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croplands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E55DD-6F5B-E36C-7FD5-86ECE7C1EC59}"/>
              </a:ext>
            </a:extLst>
          </p:cNvPr>
          <p:cNvSpPr txBox="1"/>
          <p:nvPr/>
        </p:nvSpPr>
        <p:spPr>
          <a:xfrm>
            <a:off x="9915525" y="4857750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forests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070BE0-1633-DEFC-41B0-13EE26AAE65A}"/>
              </a:ext>
            </a:extLst>
          </p:cNvPr>
          <p:cNvSpPr txBox="1"/>
          <p:nvPr/>
        </p:nvSpPr>
        <p:spPr>
          <a:xfrm>
            <a:off x="9925050" y="5324475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wetlands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3224B5-69E1-53D1-507C-93FA09C98D8F}"/>
              </a:ext>
            </a:extLst>
          </p:cNvPr>
          <p:cNvSpPr txBox="1"/>
          <p:nvPr/>
        </p:nvSpPr>
        <p:spPr>
          <a:xfrm>
            <a:off x="9953625" y="5781675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grasslands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FF323F0-FF6B-181A-35AE-6FEABE4FD1BF}"/>
                  </a:ext>
                </a:extLst>
              </p14:cNvPr>
              <p14:cNvContentPartPr/>
              <p14:nvPr/>
            </p14:nvContentPartPr>
            <p14:xfrm>
              <a:off x="4486020" y="4219575"/>
              <a:ext cx="5419080" cy="191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FF323F0-FF6B-181A-35AE-6FEABE4FD1B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68020" y="4201575"/>
                <a:ext cx="5454720" cy="19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8FD2613-8CBD-D7BA-C9C0-F6F823D3485F}"/>
                  </a:ext>
                </a:extLst>
              </p14:cNvPr>
              <p14:cNvContentPartPr/>
              <p14:nvPr/>
            </p14:nvContentPartPr>
            <p14:xfrm>
              <a:off x="7209780" y="3733575"/>
              <a:ext cx="2637720" cy="1858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8FD2613-8CBD-D7BA-C9C0-F6F823D3485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92140" y="3715575"/>
                <a:ext cx="2673360" cy="18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061BCBB-7118-B6B7-95E4-6FA85DE9C2E2}"/>
                  </a:ext>
                </a:extLst>
              </p14:cNvPr>
              <p14:cNvContentPartPr/>
              <p14:nvPr/>
            </p14:nvContentPartPr>
            <p14:xfrm>
              <a:off x="7629180" y="5180055"/>
              <a:ext cx="2240640" cy="146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061BCBB-7118-B6B7-95E4-6FA85DE9C2E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11540" y="5162055"/>
                <a:ext cx="2276280" cy="18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60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2. </a:t>
            </a:r>
            <a:r>
              <a:rPr lang="tr-TR" sz="2800" dirty="0" err="1"/>
              <a:t>Delineate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Identify</a:t>
            </a:r>
            <a:r>
              <a:rPr lang="tr-TR" sz="2800" dirty="0"/>
              <a:t> </a:t>
            </a:r>
            <a:r>
              <a:rPr lang="tr-TR" sz="2800" dirty="0" err="1"/>
              <a:t>your</a:t>
            </a:r>
            <a:r>
              <a:rPr lang="tr-TR" sz="2800" dirty="0"/>
              <a:t> </a:t>
            </a:r>
            <a:r>
              <a:rPr lang="tr-TR" sz="2800" dirty="0" err="1"/>
              <a:t>watershed</a:t>
            </a:r>
            <a:endParaRPr lang="en-US" sz="28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EB688F2-578D-FBFF-F127-799E9A6F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8656" r="11703" b="7187"/>
          <a:stretch>
            <a:fillRect/>
          </a:stretch>
        </p:blipFill>
        <p:spPr bwMode="auto">
          <a:xfrm>
            <a:off x="3234164" y="690736"/>
            <a:ext cx="8724951" cy="556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7A61631-6D95-E94B-81E9-499E8321364D}"/>
              </a:ext>
            </a:extLst>
          </p:cNvPr>
          <p:cNvSpPr/>
          <p:nvPr/>
        </p:nvSpPr>
        <p:spPr>
          <a:xfrm>
            <a:off x="10003979" y="3976257"/>
            <a:ext cx="233761" cy="254222"/>
          </a:xfrm>
          <a:prstGeom prst="ellipse">
            <a:avLst/>
          </a:prstGeom>
          <a:noFill/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DF4E835-D9D0-B739-78AD-113CD989078A}"/>
              </a:ext>
            </a:extLst>
          </p:cNvPr>
          <p:cNvSpPr/>
          <p:nvPr/>
        </p:nvSpPr>
        <p:spPr>
          <a:xfrm>
            <a:off x="5271655" y="1863436"/>
            <a:ext cx="4918363" cy="4343401"/>
          </a:xfrm>
          <a:custGeom>
            <a:avLst/>
            <a:gdLst>
              <a:gd name="connsiteX0" fmla="*/ 5082273 w 5120373"/>
              <a:gd name="connsiteY0" fmla="*/ 2586570 h 4780645"/>
              <a:gd name="connsiteX1" fmla="*/ 3510648 w 5120373"/>
              <a:gd name="connsiteY1" fmla="*/ 3691470 h 4780645"/>
              <a:gd name="connsiteX2" fmla="*/ 2405748 w 5120373"/>
              <a:gd name="connsiteY2" fmla="*/ 4405845 h 4780645"/>
              <a:gd name="connsiteX3" fmla="*/ 1377048 w 5120373"/>
              <a:gd name="connsiteY3" fmla="*/ 4767795 h 4780645"/>
              <a:gd name="connsiteX4" fmla="*/ 443598 w 5120373"/>
              <a:gd name="connsiteY4" fmla="*/ 4653495 h 4780645"/>
              <a:gd name="connsiteX5" fmla="*/ 14973 w 5120373"/>
              <a:gd name="connsiteY5" fmla="*/ 4215345 h 4780645"/>
              <a:gd name="connsiteX6" fmla="*/ 110223 w 5120373"/>
              <a:gd name="connsiteY6" fmla="*/ 2491320 h 4780645"/>
              <a:gd name="connsiteX7" fmla="*/ 234048 w 5120373"/>
              <a:gd name="connsiteY7" fmla="*/ 1224495 h 4780645"/>
              <a:gd name="connsiteX8" fmla="*/ 1053198 w 5120373"/>
              <a:gd name="connsiteY8" fmla="*/ 557745 h 4780645"/>
              <a:gd name="connsiteX9" fmla="*/ 1872348 w 5120373"/>
              <a:gd name="connsiteY9" fmla="*/ 414870 h 4780645"/>
              <a:gd name="connsiteX10" fmla="*/ 2348598 w 5120373"/>
              <a:gd name="connsiteY10" fmla="*/ 14820 h 4780645"/>
              <a:gd name="connsiteX11" fmla="*/ 3158223 w 5120373"/>
              <a:gd name="connsiteY11" fmla="*/ 148170 h 4780645"/>
              <a:gd name="connsiteX12" fmla="*/ 3958323 w 5120373"/>
              <a:gd name="connsiteY12" fmla="*/ 729195 h 4780645"/>
              <a:gd name="connsiteX13" fmla="*/ 4872723 w 5120373"/>
              <a:gd name="connsiteY13" fmla="*/ 1376895 h 4780645"/>
              <a:gd name="connsiteX14" fmla="*/ 5120373 w 5120373"/>
              <a:gd name="connsiteY14" fmla="*/ 2243670 h 478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20373" h="4780645">
                <a:moveTo>
                  <a:pt x="5082273" y="2586570"/>
                </a:moveTo>
                <a:lnTo>
                  <a:pt x="3510648" y="3691470"/>
                </a:lnTo>
                <a:cubicBezTo>
                  <a:pt x="3064561" y="3994682"/>
                  <a:pt x="2761348" y="4226458"/>
                  <a:pt x="2405748" y="4405845"/>
                </a:cubicBezTo>
                <a:cubicBezTo>
                  <a:pt x="2050148" y="4585233"/>
                  <a:pt x="1704073" y="4726520"/>
                  <a:pt x="1377048" y="4767795"/>
                </a:cubicBezTo>
                <a:cubicBezTo>
                  <a:pt x="1050023" y="4809070"/>
                  <a:pt x="670610" y="4745570"/>
                  <a:pt x="443598" y="4653495"/>
                </a:cubicBezTo>
                <a:cubicBezTo>
                  <a:pt x="216586" y="4561420"/>
                  <a:pt x="70536" y="4575708"/>
                  <a:pt x="14973" y="4215345"/>
                </a:cubicBezTo>
                <a:cubicBezTo>
                  <a:pt x="-40590" y="3854982"/>
                  <a:pt x="73711" y="2989795"/>
                  <a:pt x="110223" y="2491320"/>
                </a:cubicBezTo>
                <a:cubicBezTo>
                  <a:pt x="146735" y="1992845"/>
                  <a:pt x="76886" y="1546757"/>
                  <a:pt x="234048" y="1224495"/>
                </a:cubicBezTo>
                <a:cubicBezTo>
                  <a:pt x="391210" y="902233"/>
                  <a:pt x="780148" y="692682"/>
                  <a:pt x="1053198" y="557745"/>
                </a:cubicBezTo>
                <a:cubicBezTo>
                  <a:pt x="1326248" y="422807"/>
                  <a:pt x="1656448" y="505358"/>
                  <a:pt x="1872348" y="414870"/>
                </a:cubicBezTo>
                <a:cubicBezTo>
                  <a:pt x="2088248" y="324382"/>
                  <a:pt x="2134286" y="59270"/>
                  <a:pt x="2348598" y="14820"/>
                </a:cubicBezTo>
                <a:cubicBezTo>
                  <a:pt x="2562910" y="-29630"/>
                  <a:pt x="2889936" y="29108"/>
                  <a:pt x="3158223" y="148170"/>
                </a:cubicBezTo>
                <a:cubicBezTo>
                  <a:pt x="3426510" y="267232"/>
                  <a:pt x="3958323" y="729195"/>
                  <a:pt x="3958323" y="729195"/>
                </a:cubicBezTo>
                <a:cubicBezTo>
                  <a:pt x="4244073" y="933982"/>
                  <a:pt x="4679048" y="1124483"/>
                  <a:pt x="4872723" y="1376895"/>
                </a:cubicBezTo>
                <a:cubicBezTo>
                  <a:pt x="5066398" y="1629307"/>
                  <a:pt x="5093385" y="1936488"/>
                  <a:pt x="5120373" y="2243670"/>
                </a:cubicBezTo>
              </a:path>
            </a:pathLst>
          </a:custGeom>
          <a:noFill/>
          <a:ln w="152400">
            <a:solidFill>
              <a:schemeClr val="accent2">
                <a:lumMod val="60000"/>
                <a:lumOff val="40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49E4BF8-0826-2176-5052-92F2F5603EA8}"/>
              </a:ext>
            </a:extLst>
          </p:cNvPr>
          <p:cNvSpPr/>
          <p:nvPr/>
        </p:nvSpPr>
        <p:spPr>
          <a:xfrm>
            <a:off x="5148088" y="1865790"/>
            <a:ext cx="5104275" cy="4341046"/>
          </a:xfrm>
          <a:custGeom>
            <a:avLst/>
            <a:gdLst>
              <a:gd name="connsiteX0" fmla="*/ 5347063 w 5564777"/>
              <a:gd name="connsiteY0" fmla="*/ 2577737 h 4746172"/>
              <a:gd name="connsiteX1" fmla="*/ 4850674 w 5564777"/>
              <a:gd name="connsiteY1" fmla="*/ 2838994 h 4746172"/>
              <a:gd name="connsiteX2" fmla="*/ 4528457 w 5564777"/>
              <a:gd name="connsiteY2" fmla="*/ 3048000 h 4746172"/>
              <a:gd name="connsiteX3" fmla="*/ 4345577 w 5564777"/>
              <a:gd name="connsiteY3" fmla="*/ 3161212 h 4746172"/>
              <a:gd name="connsiteX4" fmla="*/ 4171406 w 5564777"/>
              <a:gd name="connsiteY4" fmla="*/ 3326674 h 4746172"/>
              <a:gd name="connsiteX5" fmla="*/ 4023360 w 5564777"/>
              <a:gd name="connsiteY5" fmla="*/ 3431177 h 4746172"/>
              <a:gd name="connsiteX6" fmla="*/ 3866606 w 5564777"/>
              <a:gd name="connsiteY6" fmla="*/ 3535680 h 4746172"/>
              <a:gd name="connsiteX7" fmla="*/ 3683726 w 5564777"/>
              <a:gd name="connsiteY7" fmla="*/ 3657600 h 4746172"/>
              <a:gd name="connsiteX8" fmla="*/ 3657600 w 5564777"/>
              <a:gd name="connsiteY8" fmla="*/ 3735977 h 4746172"/>
              <a:gd name="connsiteX9" fmla="*/ 3431177 w 5564777"/>
              <a:gd name="connsiteY9" fmla="*/ 3875314 h 4746172"/>
              <a:gd name="connsiteX10" fmla="*/ 3161212 w 5564777"/>
              <a:gd name="connsiteY10" fmla="*/ 4075612 h 4746172"/>
              <a:gd name="connsiteX11" fmla="*/ 3039292 w 5564777"/>
              <a:gd name="connsiteY11" fmla="*/ 4162697 h 4746172"/>
              <a:gd name="connsiteX12" fmla="*/ 2847703 w 5564777"/>
              <a:gd name="connsiteY12" fmla="*/ 4127863 h 4746172"/>
              <a:gd name="connsiteX13" fmla="*/ 2656114 w 5564777"/>
              <a:gd name="connsiteY13" fmla="*/ 4180114 h 4746172"/>
              <a:gd name="connsiteX14" fmla="*/ 2612572 w 5564777"/>
              <a:gd name="connsiteY14" fmla="*/ 4241074 h 4746172"/>
              <a:gd name="connsiteX15" fmla="*/ 2586446 w 5564777"/>
              <a:gd name="connsiteY15" fmla="*/ 4267200 h 4746172"/>
              <a:gd name="connsiteX16" fmla="*/ 2377440 w 5564777"/>
              <a:gd name="connsiteY16" fmla="*/ 4345577 h 4746172"/>
              <a:gd name="connsiteX17" fmla="*/ 2246812 w 5564777"/>
              <a:gd name="connsiteY17" fmla="*/ 4511040 h 4746172"/>
              <a:gd name="connsiteX18" fmla="*/ 2037806 w 5564777"/>
              <a:gd name="connsiteY18" fmla="*/ 4650377 h 4746172"/>
              <a:gd name="connsiteX19" fmla="*/ 1924594 w 5564777"/>
              <a:gd name="connsiteY19" fmla="*/ 4746172 h 4746172"/>
              <a:gd name="connsiteX20" fmla="*/ 1602377 w 5564777"/>
              <a:gd name="connsiteY20" fmla="*/ 4728754 h 4746172"/>
              <a:gd name="connsiteX21" fmla="*/ 1341120 w 5564777"/>
              <a:gd name="connsiteY21" fmla="*/ 4702629 h 4746172"/>
              <a:gd name="connsiteX22" fmla="*/ 1210492 w 5564777"/>
              <a:gd name="connsiteY22" fmla="*/ 4641669 h 4746172"/>
              <a:gd name="connsiteX23" fmla="*/ 966652 w 5564777"/>
              <a:gd name="connsiteY23" fmla="*/ 4589417 h 4746172"/>
              <a:gd name="connsiteX24" fmla="*/ 931817 w 5564777"/>
              <a:gd name="connsiteY24" fmla="*/ 4545874 h 4746172"/>
              <a:gd name="connsiteX25" fmla="*/ 783772 w 5564777"/>
              <a:gd name="connsiteY25" fmla="*/ 4380412 h 4746172"/>
              <a:gd name="connsiteX26" fmla="*/ 470263 w 5564777"/>
              <a:gd name="connsiteY26" fmla="*/ 4206240 h 4746172"/>
              <a:gd name="connsiteX27" fmla="*/ 566057 w 5564777"/>
              <a:gd name="connsiteY27" fmla="*/ 3884023 h 4746172"/>
              <a:gd name="connsiteX28" fmla="*/ 548640 w 5564777"/>
              <a:gd name="connsiteY28" fmla="*/ 3596640 h 4746172"/>
              <a:gd name="connsiteX29" fmla="*/ 156754 w 5564777"/>
              <a:gd name="connsiteY29" fmla="*/ 3239589 h 4746172"/>
              <a:gd name="connsiteX30" fmla="*/ 0 w 5564777"/>
              <a:gd name="connsiteY30" fmla="*/ 3065417 h 4746172"/>
              <a:gd name="connsiteX31" fmla="*/ 269966 w 5564777"/>
              <a:gd name="connsiteY31" fmla="*/ 2804160 h 4746172"/>
              <a:gd name="connsiteX32" fmla="*/ 348343 w 5564777"/>
              <a:gd name="connsiteY32" fmla="*/ 2647406 h 4746172"/>
              <a:gd name="connsiteX33" fmla="*/ 357052 w 5564777"/>
              <a:gd name="connsiteY33" fmla="*/ 2316480 h 4746172"/>
              <a:gd name="connsiteX34" fmla="*/ 452846 w 5564777"/>
              <a:gd name="connsiteY34" fmla="*/ 1898469 h 4746172"/>
              <a:gd name="connsiteX35" fmla="*/ 478972 w 5564777"/>
              <a:gd name="connsiteY35" fmla="*/ 1471749 h 4746172"/>
              <a:gd name="connsiteX36" fmla="*/ 478972 w 5564777"/>
              <a:gd name="connsiteY36" fmla="*/ 1140823 h 4746172"/>
              <a:gd name="connsiteX37" fmla="*/ 531223 w 5564777"/>
              <a:gd name="connsiteY37" fmla="*/ 827314 h 4746172"/>
              <a:gd name="connsiteX38" fmla="*/ 592183 w 5564777"/>
              <a:gd name="connsiteY38" fmla="*/ 740229 h 4746172"/>
              <a:gd name="connsiteX39" fmla="*/ 792480 w 5564777"/>
              <a:gd name="connsiteY39" fmla="*/ 740229 h 4746172"/>
              <a:gd name="connsiteX40" fmla="*/ 984069 w 5564777"/>
              <a:gd name="connsiteY40" fmla="*/ 653143 h 4746172"/>
              <a:gd name="connsiteX41" fmla="*/ 1184366 w 5564777"/>
              <a:gd name="connsiteY41" fmla="*/ 478972 h 4746172"/>
              <a:gd name="connsiteX42" fmla="*/ 1410789 w 5564777"/>
              <a:gd name="connsiteY42" fmla="*/ 287383 h 4746172"/>
              <a:gd name="connsiteX43" fmla="*/ 1471749 w 5564777"/>
              <a:gd name="connsiteY43" fmla="*/ 200297 h 4746172"/>
              <a:gd name="connsiteX44" fmla="*/ 1663337 w 5564777"/>
              <a:gd name="connsiteY44" fmla="*/ 217714 h 4746172"/>
              <a:gd name="connsiteX45" fmla="*/ 1863634 w 5564777"/>
              <a:gd name="connsiteY45" fmla="*/ 287383 h 4746172"/>
              <a:gd name="connsiteX46" fmla="*/ 2133600 w 5564777"/>
              <a:gd name="connsiteY46" fmla="*/ 304800 h 4746172"/>
              <a:gd name="connsiteX47" fmla="*/ 2290354 w 5564777"/>
              <a:gd name="connsiteY47" fmla="*/ 217714 h 4746172"/>
              <a:gd name="connsiteX48" fmla="*/ 2438400 w 5564777"/>
              <a:gd name="connsiteY48" fmla="*/ 0 h 4746172"/>
              <a:gd name="connsiteX49" fmla="*/ 2682240 w 5564777"/>
              <a:gd name="connsiteY49" fmla="*/ 0 h 4746172"/>
              <a:gd name="connsiteX50" fmla="*/ 3021874 w 5564777"/>
              <a:gd name="connsiteY50" fmla="*/ 69669 h 4746172"/>
              <a:gd name="connsiteX51" fmla="*/ 3178629 w 5564777"/>
              <a:gd name="connsiteY51" fmla="*/ 104503 h 4746172"/>
              <a:gd name="connsiteX52" fmla="*/ 3283132 w 5564777"/>
              <a:gd name="connsiteY52" fmla="*/ 174172 h 4746172"/>
              <a:gd name="connsiteX53" fmla="*/ 3361509 w 5564777"/>
              <a:gd name="connsiteY53" fmla="*/ 200297 h 4746172"/>
              <a:gd name="connsiteX54" fmla="*/ 3605349 w 5564777"/>
              <a:gd name="connsiteY54" fmla="*/ 278674 h 4746172"/>
              <a:gd name="connsiteX55" fmla="*/ 3840480 w 5564777"/>
              <a:gd name="connsiteY55" fmla="*/ 400594 h 4746172"/>
              <a:gd name="connsiteX56" fmla="*/ 4153989 w 5564777"/>
              <a:gd name="connsiteY56" fmla="*/ 592183 h 4746172"/>
              <a:gd name="connsiteX57" fmla="*/ 4458789 w 5564777"/>
              <a:gd name="connsiteY57" fmla="*/ 870857 h 4746172"/>
              <a:gd name="connsiteX58" fmla="*/ 4728754 w 5564777"/>
              <a:gd name="connsiteY58" fmla="*/ 1001486 h 4746172"/>
              <a:gd name="connsiteX59" fmla="*/ 4781006 w 5564777"/>
              <a:gd name="connsiteY59" fmla="*/ 1062446 h 4746172"/>
              <a:gd name="connsiteX60" fmla="*/ 5059680 w 5564777"/>
              <a:gd name="connsiteY60" fmla="*/ 1323703 h 4746172"/>
              <a:gd name="connsiteX61" fmla="*/ 5242560 w 5564777"/>
              <a:gd name="connsiteY61" fmla="*/ 1454332 h 4746172"/>
              <a:gd name="connsiteX62" fmla="*/ 5460274 w 5564777"/>
              <a:gd name="connsiteY62" fmla="*/ 1654629 h 4746172"/>
              <a:gd name="connsiteX63" fmla="*/ 5564777 w 5564777"/>
              <a:gd name="connsiteY63" fmla="*/ 1881052 h 4746172"/>
              <a:gd name="connsiteX64" fmla="*/ 5547360 w 5564777"/>
              <a:gd name="connsiteY64" fmla="*/ 2151017 h 4746172"/>
              <a:gd name="connsiteX65" fmla="*/ 5495109 w 5564777"/>
              <a:gd name="connsiteY65" fmla="*/ 2368732 h 474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564777" h="4746172">
                <a:moveTo>
                  <a:pt x="5347063" y="2577737"/>
                </a:moveTo>
                <a:lnTo>
                  <a:pt x="4850674" y="2838994"/>
                </a:lnTo>
                <a:lnTo>
                  <a:pt x="4528457" y="3048000"/>
                </a:lnTo>
                <a:lnTo>
                  <a:pt x="4345577" y="3161212"/>
                </a:lnTo>
                <a:lnTo>
                  <a:pt x="4171406" y="3326674"/>
                </a:lnTo>
                <a:lnTo>
                  <a:pt x="4023360" y="3431177"/>
                </a:lnTo>
                <a:lnTo>
                  <a:pt x="3866606" y="3535680"/>
                </a:lnTo>
                <a:lnTo>
                  <a:pt x="3683726" y="3657600"/>
                </a:lnTo>
                <a:lnTo>
                  <a:pt x="3657600" y="3735977"/>
                </a:lnTo>
                <a:lnTo>
                  <a:pt x="3431177" y="3875314"/>
                </a:lnTo>
                <a:lnTo>
                  <a:pt x="3161212" y="4075612"/>
                </a:lnTo>
                <a:lnTo>
                  <a:pt x="3039292" y="4162697"/>
                </a:lnTo>
                <a:lnTo>
                  <a:pt x="2847703" y="4127863"/>
                </a:lnTo>
                <a:lnTo>
                  <a:pt x="2656114" y="4180114"/>
                </a:lnTo>
                <a:lnTo>
                  <a:pt x="2612572" y="4241074"/>
                </a:lnTo>
                <a:lnTo>
                  <a:pt x="2586446" y="4267200"/>
                </a:lnTo>
                <a:lnTo>
                  <a:pt x="2377440" y="4345577"/>
                </a:lnTo>
                <a:lnTo>
                  <a:pt x="2246812" y="4511040"/>
                </a:lnTo>
                <a:lnTo>
                  <a:pt x="2037806" y="4650377"/>
                </a:lnTo>
                <a:lnTo>
                  <a:pt x="1924594" y="4746172"/>
                </a:lnTo>
                <a:lnTo>
                  <a:pt x="1602377" y="4728754"/>
                </a:lnTo>
                <a:lnTo>
                  <a:pt x="1341120" y="4702629"/>
                </a:lnTo>
                <a:lnTo>
                  <a:pt x="1210492" y="4641669"/>
                </a:lnTo>
                <a:lnTo>
                  <a:pt x="966652" y="4589417"/>
                </a:lnTo>
                <a:lnTo>
                  <a:pt x="931817" y="4545874"/>
                </a:lnTo>
                <a:lnTo>
                  <a:pt x="783772" y="4380412"/>
                </a:lnTo>
                <a:lnTo>
                  <a:pt x="470263" y="4206240"/>
                </a:lnTo>
                <a:lnTo>
                  <a:pt x="566057" y="3884023"/>
                </a:lnTo>
                <a:lnTo>
                  <a:pt x="548640" y="3596640"/>
                </a:lnTo>
                <a:lnTo>
                  <a:pt x="156754" y="3239589"/>
                </a:lnTo>
                <a:lnTo>
                  <a:pt x="0" y="3065417"/>
                </a:lnTo>
                <a:lnTo>
                  <a:pt x="269966" y="2804160"/>
                </a:lnTo>
                <a:lnTo>
                  <a:pt x="348343" y="2647406"/>
                </a:lnTo>
                <a:lnTo>
                  <a:pt x="357052" y="2316480"/>
                </a:lnTo>
                <a:lnTo>
                  <a:pt x="452846" y="1898469"/>
                </a:lnTo>
                <a:lnTo>
                  <a:pt x="478972" y="1471749"/>
                </a:lnTo>
                <a:lnTo>
                  <a:pt x="478972" y="1140823"/>
                </a:lnTo>
                <a:lnTo>
                  <a:pt x="531223" y="827314"/>
                </a:lnTo>
                <a:lnTo>
                  <a:pt x="592183" y="740229"/>
                </a:lnTo>
                <a:lnTo>
                  <a:pt x="792480" y="740229"/>
                </a:lnTo>
                <a:lnTo>
                  <a:pt x="984069" y="653143"/>
                </a:lnTo>
                <a:lnTo>
                  <a:pt x="1184366" y="478972"/>
                </a:lnTo>
                <a:lnTo>
                  <a:pt x="1410789" y="287383"/>
                </a:lnTo>
                <a:lnTo>
                  <a:pt x="1471749" y="200297"/>
                </a:lnTo>
                <a:lnTo>
                  <a:pt x="1663337" y="217714"/>
                </a:lnTo>
                <a:lnTo>
                  <a:pt x="1863634" y="287383"/>
                </a:lnTo>
                <a:lnTo>
                  <a:pt x="2133600" y="304800"/>
                </a:lnTo>
                <a:lnTo>
                  <a:pt x="2290354" y="217714"/>
                </a:lnTo>
                <a:lnTo>
                  <a:pt x="2438400" y="0"/>
                </a:lnTo>
                <a:lnTo>
                  <a:pt x="2682240" y="0"/>
                </a:lnTo>
                <a:lnTo>
                  <a:pt x="3021874" y="69669"/>
                </a:lnTo>
                <a:lnTo>
                  <a:pt x="3178629" y="104503"/>
                </a:lnTo>
                <a:cubicBezTo>
                  <a:pt x="3215747" y="132342"/>
                  <a:pt x="3241535" y="158173"/>
                  <a:pt x="3283132" y="174172"/>
                </a:cubicBezTo>
                <a:cubicBezTo>
                  <a:pt x="3308835" y="184058"/>
                  <a:pt x="3361509" y="200297"/>
                  <a:pt x="3361509" y="200297"/>
                </a:cubicBezTo>
                <a:lnTo>
                  <a:pt x="3605349" y="278674"/>
                </a:lnTo>
                <a:lnTo>
                  <a:pt x="3840480" y="400594"/>
                </a:lnTo>
                <a:lnTo>
                  <a:pt x="4153989" y="592183"/>
                </a:lnTo>
                <a:lnTo>
                  <a:pt x="4458789" y="870857"/>
                </a:lnTo>
                <a:lnTo>
                  <a:pt x="4728754" y="1001486"/>
                </a:lnTo>
                <a:lnTo>
                  <a:pt x="4781006" y="1062446"/>
                </a:lnTo>
                <a:lnTo>
                  <a:pt x="5059680" y="1323703"/>
                </a:lnTo>
                <a:lnTo>
                  <a:pt x="5242560" y="1454332"/>
                </a:lnTo>
                <a:lnTo>
                  <a:pt x="5460274" y="1654629"/>
                </a:lnTo>
                <a:lnTo>
                  <a:pt x="5564777" y="1881052"/>
                </a:lnTo>
                <a:lnTo>
                  <a:pt x="5547360" y="2151017"/>
                </a:lnTo>
                <a:lnTo>
                  <a:pt x="5495109" y="2368732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5046DE11-E9FC-ACA5-4D4E-C0E784A83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645" y="757221"/>
            <a:ext cx="6348429" cy="567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92F1CC0-1FFE-B94A-698D-A256E754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4666" y="652460"/>
            <a:ext cx="9197333" cy="580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8B4396-8CD6-91C4-9F05-FC9B91AEC0A6}"/>
              </a:ext>
            </a:extLst>
          </p:cNvPr>
          <p:cNvSpPr txBox="1"/>
          <p:nvPr/>
        </p:nvSpPr>
        <p:spPr>
          <a:xfrm>
            <a:off x="3857625" y="4991100"/>
            <a:ext cx="1266825" cy="16718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err="1"/>
              <a:t>Torrents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 err="1"/>
              <a:t>Debris</a:t>
            </a:r>
            <a:r>
              <a:rPr lang="tr-TR" sz="1400" b="1" dirty="0"/>
              <a:t> </a:t>
            </a:r>
            <a:r>
              <a:rPr lang="tr-TR" sz="1400" b="1" dirty="0" err="1"/>
              <a:t>flow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 err="1"/>
              <a:t>Avalanches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 err="1"/>
              <a:t>Rockfalls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 err="1"/>
              <a:t>Erosion</a:t>
            </a:r>
            <a:endParaRPr lang="en-US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D9CCB9-7BCD-341B-74C2-A29EA3385B57}"/>
              </a:ext>
            </a:extLst>
          </p:cNvPr>
          <p:cNvSpPr/>
          <p:nvPr/>
        </p:nvSpPr>
        <p:spPr>
          <a:xfrm>
            <a:off x="3190876" y="3133725"/>
            <a:ext cx="2695574" cy="3552826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5D89D8-C8E8-F0B8-8843-4C58AD4AE76B}"/>
              </a:ext>
            </a:extLst>
          </p:cNvPr>
          <p:cNvSpPr txBox="1"/>
          <p:nvPr/>
        </p:nvSpPr>
        <p:spPr>
          <a:xfrm>
            <a:off x="6467475" y="5643396"/>
            <a:ext cx="1266825" cy="10254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err="1"/>
              <a:t>Erosion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 err="1"/>
              <a:t>Landslides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 err="1"/>
              <a:t>Torrents</a:t>
            </a:r>
            <a:endParaRPr lang="en-US" sz="1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CEE51A-4788-7364-FFD0-7B107C781587}"/>
              </a:ext>
            </a:extLst>
          </p:cNvPr>
          <p:cNvSpPr/>
          <p:nvPr/>
        </p:nvSpPr>
        <p:spPr>
          <a:xfrm>
            <a:off x="6000750" y="4181474"/>
            <a:ext cx="2486025" cy="2514601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C93088-3912-2FC0-8EE7-98B16FE86347}"/>
              </a:ext>
            </a:extLst>
          </p:cNvPr>
          <p:cNvSpPr txBox="1"/>
          <p:nvPr/>
        </p:nvSpPr>
        <p:spPr>
          <a:xfrm>
            <a:off x="10372725" y="5670601"/>
            <a:ext cx="1714500" cy="102547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err="1"/>
              <a:t>Floods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 err="1"/>
              <a:t>Sedimentation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 err="1"/>
              <a:t>Euthrophication</a:t>
            </a:r>
            <a:endParaRPr lang="en-US" sz="1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FDFF26-DB7B-F576-3BE1-559A421D61E3}"/>
              </a:ext>
            </a:extLst>
          </p:cNvPr>
          <p:cNvSpPr/>
          <p:nvPr/>
        </p:nvSpPr>
        <p:spPr>
          <a:xfrm>
            <a:off x="8562975" y="4581524"/>
            <a:ext cx="3514725" cy="2114551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2. </a:t>
            </a:r>
            <a:r>
              <a:rPr lang="tr-TR" sz="2800" dirty="0" err="1"/>
              <a:t>Delineate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Identify</a:t>
            </a:r>
            <a:r>
              <a:rPr lang="tr-TR" sz="2800" dirty="0"/>
              <a:t> </a:t>
            </a:r>
            <a:r>
              <a:rPr lang="tr-TR" sz="2800" dirty="0" err="1"/>
              <a:t>your</a:t>
            </a:r>
            <a:r>
              <a:rPr lang="tr-TR" sz="2800" dirty="0"/>
              <a:t> </a:t>
            </a:r>
            <a:r>
              <a:rPr lang="tr-TR" sz="2800" dirty="0" err="1"/>
              <a:t>watershed</a:t>
            </a:r>
            <a:endParaRPr lang="en-US" sz="28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33A50-8406-D24C-2457-A08F46097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62" y="1254968"/>
            <a:ext cx="7475978" cy="5603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DEE510-A19A-E7D3-EF7E-E989174E9CB3}"/>
              </a:ext>
            </a:extLst>
          </p:cNvPr>
          <p:cNvSpPr txBox="1"/>
          <p:nvPr/>
        </p:nvSpPr>
        <p:spPr>
          <a:xfrm>
            <a:off x="5210175" y="6249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river network of the Yarkon River basin. </a:t>
            </a:r>
          </a:p>
        </p:txBody>
      </p:sp>
    </p:spTree>
    <p:extLst>
      <p:ext uri="{BB962C8B-B14F-4D97-AF65-F5344CB8AC3E}">
        <p14:creationId xmlns:p14="http://schemas.microsoft.com/office/powerpoint/2010/main" val="292948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400" dirty="0"/>
              <a:t>3. </a:t>
            </a:r>
            <a:r>
              <a:rPr lang="tr-TR" sz="2400" dirty="0" err="1"/>
              <a:t>Understand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microscale</a:t>
            </a:r>
            <a:endParaRPr lang="en-US" sz="240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C04FEA5-D352-F248-2F47-C773D0F59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0" y="800100"/>
            <a:ext cx="417195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1AD31C-C8B6-026D-85FF-B9A5EC07EBD3}"/>
              </a:ext>
            </a:extLst>
          </p:cNvPr>
          <p:cNvSpPr txBox="1"/>
          <p:nvPr/>
        </p:nvSpPr>
        <p:spPr>
          <a:xfrm>
            <a:off x="8943975" y="2276475"/>
            <a:ext cx="27813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What</a:t>
            </a:r>
            <a:r>
              <a:rPr lang="tr-TR" b="1" dirty="0"/>
              <a:t> </a:t>
            </a:r>
            <a:r>
              <a:rPr lang="tr-TR" b="1" dirty="0" err="1"/>
              <a:t>are</a:t>
            </a:r>
            <a:r>
              <a:rPr lang="tr-TR" b="1" dirty="0"/>
              <a:t> </a:t>
            </a:r>
            <a:r>
              <a:rPr lang="tr-TR" b="1" dirty="0" err="1"/>
              <a:t>your</a:t>
            </a:r>
            <a:r>
              <a:rPr lang="tr-TR" b="1" dirty="0"/>
              <a:t> </a:t>
            </a:r>
            <a:r>
              <a:rPr lang="tr-TR" b="1" dirty="0" err="1"/>
              <a:t>vegetation</a:t>
            </a:r>
            <a:r>
              <a:rPr lang="tr-TR" b="1" dirty="0"/>
              <a:t> </a:t>
            </a:r>
            <a:r>
              <a:rPr lang="tr-TR" b="1" dirty="0" err="1"/>
              <a:t>types</a:t>
            </a:r>
            <a:r>
              <a:rPr lang="tr-TR" b="1" dirty="0"/>
              <a:t>?</a:t>
            </a:r>
          </a:p>
          <a:p>
            <a:endParaRPr lang="tr-TR" b="1" dirty="0"/>
          </a:p>
          <a:p>
            <a:r>
              <a:rPr lang="tr-TR" dirty="0" err="1"/>
              <a:t>Closed</a:t>
            </a:r>
            <a:r>
              <a:rPr lang="tr-TR" dirty="0"/>
              <a:t> </a:t>
            </a:r>
            <a:r>
              <a:rPr lang="tr-TR" dirty="0" err="1"/>
              <a:t>canopy</a:t>
            </a:r>
            <a:r>
              <a:rPr lang="tr-TR" dirty="0"/>
              <a:t>, </a:t>
            </a:r>
            <a:r>
              <a:rPr lang="tr-TR" dirty="0" err="1"/>
              <a:t>sparse</a:t>
            </a:r>
            <a:r>
              <a:rPr lang="tr-TR" dirty="0"/>
              <a:t> </a:t>
            </a:r>
            <a:r>
              <a:rPr lang="tr-TR" dirty="0" err="1"/>
              <a:t>vegetation</a:t>
            </a:r>
            <a:r>
              <a:rPr lang="tr-TR" dirty="0"/>
              <a:t>, </a:t>
            </a:r>
            <a:r>
              <a:rPr lang="tr-TR" dirty="0" err="1"/>
              <a:t>perennial</a:t>
            </a:r>
            <a:r>
              <a:rPr lang="tr-TR" dirty="0"/>
              <a:t> </a:t>
            </a:r>
            <a:r>
              <a:rPr lang="tr-TR" dirty="0" err="1"/>
              <a:t>crops</a:t>
            </a:r>
            <a:r>
              <a:rPr lang="tr-TR" dirty="0"/>
              <a:t>, </a:t>
            </a:r>
            <a:r>
              <a:rPr lang="tr-TR" dirty="0" err="1"/>
              <a:t>grasses</a:t>
            </a:r>
            <a:r>
              <a:rPr lang="tr-TR" dirty="0"/>
              <a:t> </a:t>
            </a:r>
            <a:r>
              <a:rPr lang="tr-TR" dirty="0" err="1"/>
              <a:t>etc</a:t>
            </a:r>
            <a:r>
              <a:rPr lang="tr-TR" dirty="0"/>
              <a:t>…</a:t>
            </a:r>
          </a:p>
          <a:p>
            <a:endParaRPr lang="tr-TR" b="1" dirty="0"/>
          </a:p>
          <a:p>
            <a:r>
              <a:rPr lang="tr-TR" b="1" dirty="0"/>
              <a:t>How do </a:t>
            </a:r>
            <a:r>
              <a:rPr lang="tr-TR" b="1" dirty="0" err="1"/>
              <a:t>these</a:t>
            </a:r>
            <a:r>
              <a:rPr lang="tr-TR" b="1" dirty="0"/>
              <a:t> </a:t>
            </a:r>
            <a:r>
              <a:rPr lang="tr-TR" b="1" dirty="0" err="1"/>
              <a:t>vegetation</a:t>
            </a:r>
            <a:r>
              <a:rPr lang="tr-TR" b="1" dirty="0"/>
              <a:t> </a:t>
            </a:r>
            <a:r>
              <a:rPr lang="tr-TR" b="1" dirty="0" err="1"/>
              <a:t>affect</a:t>
            </a:r>
            <a:r>
              <a:rPr lang="tr-TR" b="1" dirty="0"/>
              <a:t> </a:t>
            </a:r>
            <a:r>
              <a:rPr lang="tr-TR" b="1" dirty="0" err="1"/>
              <a:t>water</a:t>
            </a:r>
            <a:r>
              <a:rPr lang="tr-TR" b="1" dirty="0"/>
              <a:t> </a:t>
            </a:r>
            <a:r>
              <a:rPr lang="tr-TR" b="1" dirty="0" err="1"/>
              <a:t>quality</a:t>
            </a:r>
            <a:r>
              <a:rPr lang="tr-TR" b="1" dirty="0"/>
              <a:t>, </a:t>
            </a:r>
            <a:r>
              <a:rPr lang="tr-TR" b="1" dirty="0" err="1"/>
              <a:t>quantity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regime</a:t>
            </a:r>
            <a:r>
              <a:rPr lang="tr-TR" b="1" dirty="0"/>
              <a:t>?</a:t>
            </a:r>
          </a:p>
          <a:p>
            <a:endParaRPr lang="tr-TR" b="1" dirty="0"/>
          </a:p>
          <a:p>
            <a:r>
              <a:rPr lang="tr-TR" dirty="0" err="1"/>
              <a:t>Slope</a:t>
            </a:r>
            <a:r>
              <a:rPr lang="tr-TR" dirty="0"/>
              <a:t>, </a:t>
            </a:r>
            <a:r>
              <a:rPr lang="tr-TR" dirty="0" err="1"/>
              <a:t>litter</a:t>
            </a:r>
            <a:r>
              <a:rPr lang="tr-TR" dirty="0"/>
              <a:t>, </a:t>
            </a:r>
            <a:r>
              <a:rPr lang="tr-TR" dirty="0" err="1"/>
              <a:t>soil</a:t>
            </a:r>
            <a:r>
              <a:rPr lang="tr-TR" dirty="0"/>
              <a:t> </a:t>
            </a:r>
            <a:r>
              <a:rPr lang="tr-TR" dirty="0" err="1"/>
              <a:t>etc</a:t>
            </a:r>
            <a:r>
              <a:rPr lang="tr-TR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Bifurcation">
            <a:extLst>
              <a:ext uri="{FF2B5EF4-FFF2-40B4-BE49-F238E27FC236}">
                <a16:creationId xmlns:a16="http://schemas.microsoft.com/office/drawing/2014/main" id="{4AF1213E-4E50-3FB8-406C-847F17C1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161925"/>
            <a:ext cx="4674809" cy="583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544762" cy="5068570"/>
          </a:xfrm>
        </p:spPr>
        <p:txBody>
          <a:bodyPr>
            <a:normAutofit/>
          </a:bodyPr>
          <a:lstStyle/>
          <a:p>
            <a:r>
              <a:rPr lang="tr-TR" sz="2800" dirty="0"/>
              <a:t>4. Preliminary </a:t>
            </a:r>
            <a:r>
              <a:rPr lang="tr-TR" sz="2800" dirty="0" err="1"/>
              <a:t>analyses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watershed</a:t>
            </a:r>
            <a:endParaRPr lang="en-US" sz="28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9</a:t>
            </a:fld>
            <a:endParaRPr lang="en-US" noProof="0" dirty="0"/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E240D53E-B4ED-4AAD-1ED4-20B24CD8B9A6}"/>
              </a:ext>
            </a:extLst>
          </p:cNvPr>
          <p:cNvSpPr txBox="1">
            <a:spLocks/>
          </p:cNvSpPr>
          <p:nvPr/>
        </p:nvSpPr>
        <p:spPr>
          <a:xfrm>
            <a:off x="123826" y="642620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Understanding the Efficiency of NBSs </a:t>
            </a:r>
            <a:endParaRPr lang="tr-TR" sz="1000" dirty="0"/>
          </a:p>
          <a:p>
            <a:r>
              <a:rPr lang="en-US" sz="1000" dirty="0"/>
              <a:t>in Watershed Context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A61631-6D95-E94B-81E9-499E8321364D}"/>
              </a:ext>
            </a:extLst>
          </p:cNvPr>
          <p:cNvSpPr/>
          <p:nvPr/>
        </p:nvSpPr>
        <p:spPr>
          <a:xfrm>
            <a:off x="7175054" y="1633107"/>
            <a:ext cx="233761" cy="254222"/>
          </a:xfrm>
          <a:prstGeom prst="ellipse">
            <a:avLst/>
          </a:prstGeom>
          <a:noFill/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49E4BF8-0826-2176-5052-92F2F5603EA8}"/>
              </a:ext>
            </a:extLst>
          </p:cNvPr>
          <p:cNvSpPr/>
          <p:nvPr/>
        </p:nvSpPr>
        <p:spPr>
          <a:xfrm>
            <a:off x="3648075" y="237015"/>
            <a:ext cx="3746788" cy="2906235"/>
          </a:xfrm>
          <a:custGeom>
            <a:avLst/>
            <a:gdLst>
              <a:gd name="connsiteX0" fmla="*/ 5347063 w 5564777"/>
              <a:gd name="connsiteY0" fmla="*/ 2577737 h 4746172"/>
              <a:gd name="connsiteX1" fmla="*/ 4850674 w 5564777"/>
              <a:gd name="connsiteY1" fmla="*/ 2838994 h 4746172"/>
              <a:gd name="connsiteX2" fmla="*/ 4528457 w 5564777"/>
              <a:gd name="connsiteY2" fmla="*/ 3048000 h 4746172"/>
              <a:gd name="connsiteX3" fmla="*/ 4345577 w 5564777"/>
              <a:gd name="connsiteY3" fmla="*/ 3161212 h 4746172"/>
              <a:gd name="connsiteX4" fmla="*/ 4171406 w 5564777"/>
              <a:gd name="connsiteY4" fmla="*/ 3326674 h 4746172"/>
              <a:gd name="connsiteX5" fmla="*/ 4023360 w 5564777"/>
              <a:gd name="connsiteY5" fmla="*/ 3431177 h 4746172"/>
              <a:gd name="connsiteX6" fmla="*/ 3866606 w 5564777"/>
              <a:gd name="connsiteY6" fmla="*/ 3535680 h 4746172"/>
              <a:gd name="connsiteX7" fmla="*/ 3683726 w 5564777"/>
              <a:gd name="connsiteY7" fmla="*/ 3657600 h 4746172"/>
              <a:gd name="connsiteX8" fmla="*/ 3657600 w 5564777"/>
              <a:gd name="connsiteY8" fmla="*/ 3735977 h 4746172"/>
              <a:gd name="connsiteX9" fmla="*/ 3431177 w 5564777"/>
              <a:gd name="connsiteY9" fmla="*/ 3875314 h 4746172"/>
              <a:gd name="connsiteX10" fmla="*/ 3161212 w 5564777"/>
              <a:gd name="connsiteY10" fmla="*/ 4075612 h 4746172"/>
              <a:gd name="connsiteX11" fmla="*/ 3039292 w 5564777"/>
              <a:gd name="connsiteY11" fmla="*/ 4162697 h 4746172"/>
              <a:gd name="connsiteX12" fmla="*/ 2847703 w 5564777"/>
              <a:gd name="connsiteY12" fmla="*/ 4127863 h 4746172"/>
              <a:gd name="connsiteX13" fmla="*/ 2656114 w 5564777"/>
              <a:gd name="connsiteY13" fmla="*/ 4180114 h 4746172"/>
              <a:gd name="connsiteX14" fmla="*/ 2612572 w 5564777"/>
              <a:gd name="connsiteY14" fmla="*/ 4241074 h 4746172"/>
              <a:gd name="connsiteX15" fmla="*/ 2586446 w 5564777"/>
              <a:gd name="connsiteY15" fmla="*/ 4267200 h 4746172"/>
              <a:gd name="connsiteX16" fmla="*/ 2377440 w 5564777"/>
              <a:gd name="connsiteY16" fmla="*/ 4345577 h 4746172"/>
              <a:gd name="connsiteX17" fmla="*/ 2246812 w 5564777"/>
              <a:gd name="connsiteY17" fmla="*/ 4511040 h 4746172"/>
              <a:gd name="connsiteX18" fmla="*/ 2037806 w 5564777"/>
              <a:gd name="connsiteY18" fmla="*/ 4650377 h 4746172"/>
              <a:gd name="connsiteX19" fmla="*/ 1924594 w 5564777"/>
              <a:gd name="connsiteY19" fmla="*/ 4746172 h 4746172"/>
              <a:gd name="connsiteX20" fmla="*/ 1602377 w 5564777"/>
              <a:gd name="connsiteY20" fmla="*/ 4728754 h 4746172"/>
              <a:gd name="connsiteX21" fmla="*/ 1341120 w 5564777"/>
              <a:gd name="connsiteY21" fmla="*/ 4702629 h 4746172"/>
              <a:gd name="connsiteX22" fmla="*/ 1210492 w 5564777"/>
              <a:gd name="connsiteY22" fmla="*/ 4641669 h 4746172"/>
              <a:gd name="connsiteX23" fmla="*/ 966652 w 5564777"/>
              <a:gd name="connsiteY23" fmla="*/ 4589417 h 4746172"/>
              <a:gd name="connsiteX24" fmla="*/ 931817 w 5564777"/>
              <a:gd name="connsiteY24" fmla="*/ 4545874 h 4746172"/>
              <a:gd name="connsiteX25" fmla="*/ 783772 w 5564777"/>
              <a:gd name="connsiteY25" fmla="*/ 4380412 h 4746172"/>
              <a:gd name="connsiteX26" fmla="*/ 470263 w 5564777"/>
              <a:gd name="connsiteY26" fmla="*/ 4206240 h 4746172"/>
              <a:gd name="connsiteX27" fmla="*/ 566057 w 5564777"/>
              <a:gd name="connsiteY27" fmla="*/ 3884023 h 4746172"/>
              <a:gd name="connsiteX28" fmla="*/ 548640 w 5564777"/>
              <a:gd name="connsiteY28" fmla="*/ 3596640 h 4746172"/>
              <a:gd name="connsiteX29" fmla="*/ 156754 w 5564777"/>
              <a:gd name="connsiteY29" fmla="*/ 3239589 h 4746172"/>
              <a:gd name="connsiteX30" fmla="*/ 0 w 5564777"/>
              <a:gd name="connsiteY30" fmla="*/ 3065417 h 4746172"/>
              <a:gd name="connsiteX31" fmla="*/ 269966 w 5564777"/>
              <a:gd name="connsiteY31" fmla="*/ 2804160 h 4746172"/>
              <a:gd name="connsiteX32" fmla="*/ 348343 w 5564777"/>
              <a:gd name="connsiteY32" fmla="*/ 2647406 h 4746172"/>
              <a:gd name="connsiteX33" fmla="*/ 357052 w 5564777"/>
              <a:gd name="connsiteY33" fmla="*/ 2316480 h 4746172"/>
              <a:gd name="connsiteX34" fmla="*/ 452846 w 5564777"/>
              <a:gd name="connsiteY34" fmla="*/ 1898469 h 4746172"/>
              <a:gd name="connsiteX35" fmla="*/ 478972 w 5564777"/>
              <a:gd name="connsiteY35" fmla="*/ 1471749 h 4746172"/>
              <a:gd name="connsiteX36" fmla="*/ 478972 w 5564777"/>
              <a:gd name="connsiteY36" fmla="*/ 1140823 h 4746172"/>
              <a:gd name="connsiteX37" fmla="*/ 531223 w 5564777"/>
              <a:gd name="connsiteY37" fmla="*/ 827314 h 4746172"/>
              <a:gd name="connsiteX38" fmla="*/ 592183 w 5564777"/>
              <a:gd name="connsiteY38" fmla="*/ 740229 h 4746172"/>
              <a:gd name="connsiteX39" fmla="*/ 792480 w 5564777"/>
              <a:gd name="connsiteY39" fmla="*/ 740229 h 4746172"/>
              <a:gd name="connsiteX40" fmla="*/ 984069 w 5564777"/>
              <a:gd name="connsiteY40" fmla="*/ 653143 h 4746172"/>
              <a:gd name="connsiteX41" fmla="*/ 1184366 w 5564777"/>
              <a:gd name="connsiteY41" fmla="*/ 478972 h 4746172"/>
              <a:gd name="connsiteX42" fmla="*/ 1410789 w 5564777"/>
              <a:gd name="connsiteY42" fmla="*/ 287383 h 4746172"/>
              <a:gd name="connsiteX43" fmla="*/ 1471749 w 5564777"/>
              <a:gd name="connsiteY43" fmla="*/ 200297 h 4746172"/>
              <a:gd name="connsiteX44" fmla="*/ 1663337 w 5564777"/>
              <a:gd name="connsiteY44" fmla="*/ 217714 h 4746172"/>
              <a:gd name="connsiteX45" fmla="*/ 1863634 w 5564777"/>
              <a:gd name="connsiteY45" fmla="*/ 287383 h 4746172"/>
              <a:gd name="connsiteX46" fmla="*/ 2133600 w 5564777"/>
              <a:gd name="connsiteY46" fmla="*/ 304800 h 4746172"/>
              <a:gd name="connsiteX47" fmla="*/ 2290354 w 5564777"/>
              <a:gd name="connsiteY47" fmla="*/ 217714 h 4746172"/>
              <a:gd name="connsiteX48" fmla="*/ 2438400 w 5564777"/>
              <a:gd name="connsiteY48" fmla="*/ 0 h 4746172"/>
              <a:gd name="connsiteX49" fmla="*/ 2682240 w 5564777"/>
              <a:gd name="connsiteY49" fmla="*/ 0 h 4746172"/>
              <a:gd name="connsiteX50" fmla="*/ 3021874 w 5564777"/>
              <a:gd name="connsiteY50" fmla="*/ 69669 h 4746172"/>
              <a:gd name="connsiteX51" fmla="*/ 3178629 w 5564777"/>
              <a:gd name="connsiteY51" fmla="*/ 104503 h 4746172"/>
              <a:gd name="connsiteX52" fmla="*/ 3283132 w 5564777"/>
              <a:gd name="connsiteY52" fmla="*/ 174172 h 4746172"/>
              <a:gd name="connsiteX53" fmla="*/ 3361509 w 5564777"/>
              <a:gd name="connsiteY53" fmla="*/ 200297 h 4746172"/>
              <a:gd name="connsiteX54" fmla="*/ 3605349 w 5564777"/>
              <a:gd name="connsiteY54" fmla="*/ 278674 h 4746172"/>
              <a:gd name="connsiteX55" fmla="*/ 3840480 w 5564777"/>
              <a:gd name="connsiteY55" fmla="*/ 400594 h 4746172"/>
              <a:gd name="connsiteX56" fmla="*/ 4153989 w 5564777"/>
              <a:gd name="connsiteY56" fmla="*/ 592183 h 4746172"/>
              <a:gd name="connsiteX57" fmla="*/ 4458789 w 5564777"/>
              <a:gd name="connsiteY57" fmla="*/ 870857 h 4746172"/>
              <a:gd name="connsiteX58" fmla="*/ 4728754 w 5564777"/>
              <a:gd name="connsiteY58" fmla="*/ 1001486 h 4746172"/>
              <a:gd name="connsiteX59" fmla="*/ 4781006 w 5564777"/>
              <a:gd name="connsiteY59" fmla="*/ 1062446 h 4746172"/>
              <a:gd name="connsiteX60" fmla="*/ 5059680 w 5564777"/>
              <a:gd name="connsiteY60" fmla="*/ 1323703 h 4746172"/>
              <a:gd name="connsiteX61" fmla="*/ 5242560 w 5564777"/>
              <a:gd name="connsiteY61" fmla="*/ 1454332 h 4746172"/>
              <a:gd name="connsiteX62" fmla="*/ 5460274 w 5564777"/>
              <a:gd name="connsiteY62" fmla="*/ 1654629 h 4746172"/>
              <a:gd name="connsiteX63" fmla="*/ 5564777 w 5564777"/>
              <a:gd name="connsiteY63" fmla="*/ 1881052 h 4746172"/>
              <a:gd name="connsiteX64" fmla="*/ 5547360 w 5564777"/>
              <a:gd name="connsiteY64" fmla="*/ 2151017 h 4746172"/>
              <a:gd name="connsiteX65" fmla="*/ 5495109 w 5564777"/>
              <a:gd name="connsiteY65" fmla="*/ 2368732 h 474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564777" h="4746172">
                <a:moveTo>
                  <a:pt x="5347063" y="2577737"/>
                </a:moveTo>
                <a:lnTo>
                  <a:pt x="4850674" y="2838994"/>
                </a:lnTo>
                <a:lnTo>
                  <a:pt x="4528457" y="3048000"/>
                </a:lnTo>
                <a:lnTo>
                  <a:pt x="4345577" y="3161212"/>
                </a:lnTo>
                <a:lnTo>
                  <a:pt x="4171406" y="3326674"/>
                </a:lnTo>
                <a:lnTo>
                  <a:pt x="4023360" y="3431177"/>
                </a:lnTo>
                <a:lnTo>
                  <a:pt x="3866606" y="3535680"/>
                </a:lnTo>
                <a:lnTo>
                  <a:pt x="3683726" y="3657600"/>
                </a:lnTo>
                <a:lnTo>
                  <a:pt x="3657600" y="3735977"/>
                </a:lnTo>
                <a:lnTo>
                  <a:pt x="3431177" y="3875314"/>
                </a:lnTo>
                <a:lnTo>
                  <a:pt x="3161212" y="4075612"/>
                </a:lnTo>
                <a:lnTo>
                  <a:pt x="3039292" y="4162697"/>
                </a:lnTo>
                <a:lnTo>
                  <a:pt x="2847703" y="4127863"/>
                </a:lnTo>
                <a:lnTo>
                  <a:pt x="2656114" y="4180114"/>
                </a:lnTo>
                <a:lnTo>
                  <a:pt x="2612572" y="4241074"/>
                </a:lnTo>
                <a:lnTo>
                  <a:pt x="2586446" y="4267200"/>
                </a:lnTo>
                <a:lnTo>
                  <a:pt x="2377440" y="4345577"/>
                </a:lnTo>
                <a:lnTo>
                  <a:pt x="2246812" y="4511040"/>
                </a:lnTo>
                <a:lnTo>
                  <a:pt x="2037806" y="4650377"/>
                </a:lnTo>
                <a:lnTo>
                  <a:pt x="1924594" y="4746172"/>
                </a:lnTo>
                <a:lnTo>
                  <a:pt x="1602377" y="4728754"/>
                </a:lnTo>
                <a:lnTo>
                  <a:pt x="1341120" y="4702629"/>
                </a:lnTo>
                <a:lnTo>
                  <a:pt x="1210492" y="4641669"/>
                </a:lnTo>
                <a:lnTo>
                  <a:pt x="966652" y="4589417"/>
                </a:lnTo>
                <a:lnTo>
                  <a:pt x="931817" y="4545874"/>
                </a:lnTo>
                <a:lnTo>
                  <a:pt x="783772" y="4380412"/>
                </a:lnTo>
                <a:lnTo>
                  <a:pt x="470263" y="4206240"/>
                </a:lnTo>
                <a:lnTo>
                  <a:pt x="566057" y="3884023"/>
                </a:lnTo>
                <a:lnTo>
                  <a:pt x="548640" y="3596640"/>
                </a:lnTo>
                <a:lnTo>
                  <a:pt x="156754" y="3239589"/>
                </a:lnTo>
                <a:lnTo>
                  <a:pt x="0" y="3065417"/>
                </a:lnTo>
                <a:lnTo>
                  <a:pt x="269966" y="2804160"/>
                </a:lnTo>
                <a:lnTo>
                  <a:pt x="348343" y="2647406"/>
                </a:lnTo>
                <a:lnTo>
                  <a:pt x="357052" y="2316480"/>
                </a:lnTo>
                <a:lnTo>
                  <a:pt x="452846" y="1898469"/>
                </a:lnTo>
                <a:lnTo>
                  <a:pt x="478972" y="1471749"/>
                </a:lnTo>
                <a:lnTo>
                  <a:pt x="478972" y="1140823"/>
                </a:lnTo>
                <a:lnTo>
                  <a:pt x="531223" y="827314"/>
                </a:lnTo>
                <a:lnTo>
                  <a:pt x="592183" y="740229"/>
                </a:lnTo>
                <a:lnTo>
                  <a:pt x="792480" y="740229"/>
                </a:lnTo>
                <a:lnTo>
                  <a:pt x="984069" y="653143"/>
                </a:lnTo>
                <a:lnTo>
                  <a:pt x="1184366" y="478972"/>
                </a:lnTo>
                <a:lnTo>
                  <a:pt x="1410789" y="287383"/>
                </a:lnTo>
                <a:lnTo>
                  <a:pt x="1471749" y="200297"/>
                </a:lnTo>
                <a:lnTo>
                  <a:pt x="1663337" y="217714"/>
                </a:lnTo>
                <a:lnTo>
                  <a:pt x="1863634" y="287383"/>
                </a:lnTo>
                <a:lnTo>
                  <a:pt x="2133600" y="304800"/>
                </a:lnTo>
                <a:lnTo>
                  <a:pt x="2290354" y="217714"/>
                </a:lnTo>
                <a:lnTo>
                  <a:pt x="2438400" y="0"/>
                </a:lnTo>
                <a:lnTo>
                  <a:pt x="2682240" y="0"/>
                </a:lnTo>
                <a:lnTo>
                  <a:pt x="3021874" y="69669"/>
                </a:lnTo>
                <a:lnTo>
                  <a:pt x="3178629" y="104503"/>
                </a:lnTo>
                <a:cubicBezTo>
                  <a:pt x="3215747" y="132342"/>
                  <a:pt x="3241535" y="158173"/>
                  <a:pt x="3283132" y="174172"/>
                </a:cubicBezTo>
                <a:cubicBezTo>
                  <a:pt x="3308835" y="184058"/>
                  <a:pt x="3361509" y="200297"/>
                  <a:pt x="3361509" y="200297"/>
                </a:cubicBezTo>
                <a:lnTo>
                  <a:pt x="3605349" y="278674"/>
                </a:lnTo>
                <a:lnTo>
                  <a:pt x="3840480" y="400594"/>
                </a:lnTo>
                <a:lnTo>
                  <a:pt x="4153989" y="592183"/>
                </a:lnTo>
                <a:lnTo>
                  <a:pt x="4458789" y="870857"/>
                </a:lnTo>
                <a:lnTo>
                  <a:pt x="4728754" y="1001486"/>
                </a:lnTo>
                <a:lnTo>
                  <a:pt x="4781006" y="1062446"/>
                </a:lnTo>
                <a:lnTo>
                  <a:pt x="5059680" y="1323703"/>
                </a:lnTo>
                <a:lnTo>
                  <a:pt x="5242560" y="1454332"/>
                </a:lnTo>
                <a:lnTo>
                  <a:pt x="5460274" y="1654629"/>
                </a:lnTo>
                <a:lnTo>
                  <a:pt x="5564777" y="1881052"/>
                </a:lnTo>
                <a:lnTo>
                  <a:pt x="5547360" y="2151017"/>
                </a:lnTo>
                <a:lnTo>
                  <a:pt x="5495109" y="2368732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9EC4DF-192B-9618-3352-A29DFBFADF2B}"/>
                  </a:ext>
                </a:extLst>
              </p14:cNvPr>
              <p14:cNvContentPartPr/>
              <p14:nvPr/>
            </p14:nvContentPartPr>
            <p14:xfrm>
              <a:off x="4484085" y="1534335"/>
              <a:ext cx="2792880" cy="495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9EC4DF-192B-9618-3352-A29DFBFADF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8085" y="1498335"/>
                <a:ext cx="2864520" cy="5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7EFD077-0A72-C025-BB22-7C51640C18CC}"/>
                  </a:ext>
                </a:extLst>
              </p14:cNvPr>
              <p14:cNvContentPartPr/>
              <p14:nvPr/>
            </p14:nvContentPartPr>
            <p14:xfrm>
              <a:off x="6148365" y="974535"/>
              <a:ext cx="376200" cy="711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7EFD077-0A72-C025-BB22-7C51640C18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0725" y="956535"/>
                <a:ext cx="41184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9CE4E7C-BDFB-D15A-8BD2-4AE247A02377}"/>
                  </a:ext>
                </a:extLst>
              </p14:cNvPr>
              <p14:cNvContentPartPr/>
              <p14:nvPr/>
            </p14:nvContentPartPr>
            <p14:xfrm>
              <a:off x="5854965" y="1714335"/>
              <a:ext cx="65988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9CE4E7C-BDFB-D15A-8BD2-4AE247A023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37325" y="1696335"/>
                <a:ext cx="6955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7CDD4C-FBA8-6D98-9006-88D72CA55020}"/>
                  </a:ext>
                </a:extLst>
              </p14:cNvPr>
              <p14:cNvContentPartPr/>
              <p14:nvPr/>
            </p14:nvContentPartPr>
            <p14:xfrm>
              <a:off x="5037765" y="1132215"/>
              <a:ext cx="125280" cy="763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7CDD4C-FBA8-6D98-9006-88D72CA550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19765" y="1114215"/>
                <a:ext cx="160920" cy="79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943450F-82E2-4F8A-D495-CEB3E645BA7A}"/>
              </a:ext>
            </a:extLst>
          </p:cNvPr>
          <p:cNvGrpSpPr/>
          <p:nvPr/>
        </p:nvGrpSpPr>
        <p:grpSpPr>
          <a:xfrm>
            <a:off x="4016085" y="1123215"/>
            <a:ext cx="451440" cy="864360"/>
            <a:chOff x="4016085" y="1123215"/>
            <a:chExt cx="451440" cy="86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CA9A950-FC5E-F7F9-5245-29A3BFB113E6}"/>
                    </a:ext>
                  </a:extLst>
                </p14:cNvPr>
                <p14:cNvContentPartPr/>
                <p14:nvPr/>
              </p14:nvContentPartPr>
              <p14:xfrm>
                <a:off x="4016085" y="1552335"/>
                <a:ext cx="441720" cy="435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CA9A950-FC5E-F7F9-5245-29A3BFB113E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07085" y="1543335"/>
                  <a:ext cx="45936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31CC32A-7B75-29C2-B3BE-0C956A5DCEEE}"/>
                    </a:ext>
                  </a:extLst>
                </p14:cNvPr>
                <p14:cNvContentPartPr/>
                <p14:nvPr/>
              </p14:nvContentPartPr>
              <p14:xfrm>
                <a:off x="4154685" y="1123215"/>
                <a:ext cx="312840" cy="420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31CC32A-7B75-29C2-B3BE-0C956A5DCEE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45685" y="1114215"/>
                  <a:ext cx="330480" cy="43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3D9B09-EF6E-E3CB-44D7-DD167387CD32}"/>
              </a:ext>
            </a:extLst>
          </p:cNvPr>
          <p:cNvGrpSpPr/>
          <p:nvPr/>
        </p:nvGrpSpPr>
        <p:grpSpPr>
          <a:xfrm>
            <a:off x="3843285" y="2000175"/>
            <a:ext cx="320040" cy="399600"/>
            <a:chOff x="3843285" y="2000175"/>
            <a:chExt cx="320040" cy="39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B294DC8-E3F9-5CC2-FA40-36AE0384CD33}"/>
                    </a:ext>
                  </a:extLst>
                </p14:cNvPr>
                <p14:cNvContentPartPr/>
                <p14:nvPr/>
              </p14:nvContentPartPr>
              <p14:xfrm>
                <a:off x="4028325" y="2000175"/>
                <a:ext cx="135000" cy="399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B294DC8-E3F9-5CC2-FA40-36AE0384CD3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022205" y="1993695"/>
                  <a:ext cx="14724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83E9328-4E7A-00B9-866A-A138C2D952D2}"/>
                    </a:ext>
                  </a:extLst>
                </p14:cNvPr>
                <p14:cNvContentPartPr/>
                <p14:nvPr/>
              </p14:nvContentPartPr>
              <p14:xfrm>
                <a:off x="3843285" y="2000175"/>
                <a:ext cx="176040" cy="128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83E9328-4E7A-00B9-866A-A138C2D952D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37165" y="1993695"/>
                  <a:ext cx="18828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64A13A-1A26-9474-E941-F0325F1D9910}"/>
              </a:ext>
            </a:extLst>
          </p:cNvPr>
          <p:cNvGrpSpPr/>
          <p:nvPr/>
        </p:nvGrpSpPr>
        <p:grpSpPr>
          <a:xfrm>
            <a:off x="4601085" y="2284575"/>
            <a:ext cx="1266840" cy="493920"/>
            <a:chOff x="4601085" y="2284575"/>
            <a:chExt cx="1266840" cy="49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70DE891-72E9-D3DF-C60A-870D3A9C0AD7}"/>
                    </a:ext>
                  </a:extLst>
                </p14:cNvPr>
                <p14:cNvContentPartPr/>
                <p14:nvPr/>
              </p14:nvContentPartPr>
              <p14:xfrm>
                <a:off x="5581005" y="2333535"/>
                <a:ext cx="286920" cy="303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70DE891-72E9-D3DF-C60A-870D3A9C0AD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572005" y="2324535"/>
                  <a:ext cx="3045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CAE6B61-72C2-A073-E1F6-904C428A4300}"/>
                    </a:ext>
                  </a:extLst>
                </p14:cNvPr>
                <p14:cNvContentPartPr/>
                <p14:nvPr/>
              </p14:nvContentPartPr>
              <p14:xfrm>
                <a:off x="5194365" y="2352255"/>
                <a:ext cx="644400" cy="34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CAE6B61-72C2-A073-E1F6-904C428A430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185725" y="2343615"/>
                  <a:ext cx="6620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B4AC5EE-6E45-8399-44F7-F62A72ED42C4}"/>
                    </a:ext>
                  </a:extLst>
                </p14:cNvPr>
                <p14:cNvContentPartPr/>
                <p14:nvPr/>
              </p14:nvContentPartPr>
              <p14:xfrm>
                <a:off x="4925085" y="2390415"/>
                <a:ext cx="266040" cy="388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B4AC5EE-6E45-8399-44F7-F62A72ED42C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918965" y="2384295"/>
                  <a:ext cx="27828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068B6FD-A4FF-88FE-4FD1-DF7BEFEAC953}"/>
                    </a:ext>
                  </a:extLst>
                </p14:cNvPr>
                <p14:cNvContentPartPr/>
                <p14:nvPr/>
              </p14:nvContentPartPr>
              <p14:xfrm>
                <a:off x="4601085" y="2284575"/>
                <a:ext cx="580680" cy="106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068B6FD-A4FF-88FE-4FD1-DF7BEFEAC95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94965" y="2278455"/>
                  <a:ext cx="592920" cy="11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2711813-5808-9887-38B8-9EF6F49007F4}"/>
                  </a:ext>
                </a:extLst>
              </p14:cNvPr>
              <p14:cNvContentPartPr/>
              <p14:nvPr/>
            </p14:nvContentPartPr>
            <p14:xfrm>
              <a:off x="6152685" y="639015"/>
              <a:ext cx="59040" cy="332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2711813-5808-9887-38B8-9EF6F49007F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43685" y="630015"/>
                <a:ext cx="7668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89D148E-4EF4-82BD-4106-1C16AC425231}"/>
                  </a:ext>
                </a:extLst>
              </p14:cNvPr>
              <p14:cNvContentPartPr/>
              <p14:nvPr/>
            </p14:nvContentPartPr>
            <p14:xfrm>
              <a:off x="5705925" y="960855"/>
              <a:ext cx="437760" cy="38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89D148E-4EF4-82BD-4106-1C16AC42523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696925" y="952215"/>
                <a:ext cx="455400" cy="5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A8F92B2B-1A00-28B6-1C82-CEAECD3B5F42}"/>
              </a:ext>
            </a:extLst>
          </p:cNvPr>
          <p:cNvGrpSpPr/>
          <p:nvPr/>
        </p:nvGrpSpPr>
        <p:grpSpPr>
          <a:xfrm>
            <a:off x="4111125" y="381615"/>
            <a:ext cx="1594440" cy="938160"/>
            <a:chOff x="4111125" y="381615"/>
            <a:chExt cx="1594440" cy="93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3587873-0ED0-38AC-DFF3-E9C366E2D5AF}"/>
                    </a:ext>
                  </a:extLst>
                </p14:cNvPr>
                <p14:cNvContentPartPr/>
                <p14:nvPr/>
              </p14:nvContentPartPr>
              <p14:xfrm>
                <a:off x="5152605" y="663855"/>
                <a:ext cx="178200" cy="450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3587873-0ED0-38AC-DFF3-E9C366E2D5A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143605" y="655215"/>
                  <a:ext cx="19584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D867EA4-470F-ED03-5D63-59742059432D}"/>
                    </a:ext>
                  </a:extLst>
                </p14:cNvPr>
                <p14:cNvContentPartPr/>
                <p14:nvPr/>
              </p14:nvContentPartPr>
              <p14:xfrm>
                <a:off x="4476525" y="905055"/>
                <a:ext cx="648000" cy="247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D867EA4-470F-ED03-5D63-59742059432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467525" y="896415"/>
                  <a:ext cx="6656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1B0996D-0EFB-332C-E44E-13A62FFC5EA9}"/>
                    </a:ext>
                  </a:extLst>
                </p14:cNvPr>
                <p14:cNvContentPartPr/>
                <p14:nvPr/>
              </p14:nvContentPartPr>
              <p14:xfrm>
                <a:off x="4111125" y="858255"/>
                <a:ext cx="70560" cy="275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1B0996D-0EFB-332C-E44E-13A62FFC5EA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05005" y="852135"/>
                  <a:ext cx="828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BA83E22-D563-CC1C-A74E-3D0AEDE38A2A}"/>
                    </a:ext>
                  </a:extLst>
                </p14:cNvPr>
                <p14:cNvContentPartPr/>
                <p14:nvPr/>
              </p14:nvContentPartPr>
              <p14:xfrm>
                <a:off x="4122285" y="1098015"/>
                <a:ext cx="59400" cy="25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BA83E22-D563-CC1C-A74E-3D0AEDE38A2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116165" y="1091895"/>
                  <a:ext cx="71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B8BEC2C-4A61-5D1E-B182-8D4BE7C6F596}"/>
                    </a:ext>
                  </a:extLst>
                </p14:cNvPr>
                <p14:cNvContentPartPr/>
                <p14:nvPr/>
              </p14:nvContentPartPr>
              <p14:xfrm>
                <a:off x="5510805" y="999735"/>
                <a:ext cx="175320" cy="320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B8BEC2C-4A61-5D1E-B182-8D4BE7C6F59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04685" y="993615"/>
                  <a:ext cx="18756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5A54E7E-FCA6-9A6F-52C6-5E4436145780}"/>
                    </a:ext>
                  </a:extLst>
                </p14:cNvPr>
                <p14:cNvContentPartPr/>
                <p14:nvPr/>
              </p14:nvContentPartPr>
              <p14:xfrm>
                <a:off x="5604045" y="625695"/>
                <a:ext cx="101520" cy="350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5A54E7E-FCA6-9A6F-52C6-5E443614578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97925" y="619575"/>
                  <a:ext cx="11376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AA1D6A2-ABEC-DED3-3297-6B4DA87EDE80}"/>
                    </a:ext>
                  </a:extLst>
                </p14:cNvPr>
                <p14:cNvContentPartPr/>
                <p14:nvPr/>
              </p14:nvContentPartPr>
              <p14:xfrm>
                <a:off x="5333685" y="381615"/>
                <a:ext cx="95760" cy="266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AA1D6A2-ABEC-DED3-3297-6B4DA87EDE8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27565" y="375495"/>
                  <a:ext cx="1080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AF01D80-3FF6-8115-69D5-2F21A4E7A0CF}"/>
                    </a:ext>
                  </a:extLst>
                </p14:cNvPr>
                <p14:cNvContentPartPr/>
                <p14:nvPr/>
              </p14:nvContentPartPr>
              <p14:xfrm>
                <a:off x="4921845" y="545775"/>
                <a:ext cx="411840" cy="83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AF01D80-3FF6-8115-69D5-2F21A4E7A0C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15725" y="539655"/>
                  <a:ext cx="42408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0C398E-B970-9B42-8390-E461CEF19A9B}"/>
              </a:ext>
            </a:extLst>
          </p:cNvPr>
          <p:cNvGrpSpPr/>
          <p:nvPr/>
        </p:nvGrpSpPr>
        <p:grpSpPr>
          <a:xfrm>
            <a:off x="4340085" y="609855"/>
            <a:ext cx="212760" cy="285480"/>
            <a:chOff x="4340085" y="609855"/>
            <a:chExt cx="212760" cy="28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B1357CB-40C1-201B-8E87-9262E41F50B0}"/>
                    </a:ext>
                  </a:extLst>
                </p14:cNvPr>
                <p14:cNvContentPartPr/>
                <p14:nvPr/>
              </p14:nvContentPartPr>
              <p14:xfrm>
                <a:off x="4466445" y="609855"/>
                <a:ext cx="86400" cy="285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B1357CB-40C1-201B-8E87-9262E41F50B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460325" y="603735"/>
                  <a:ext cx="9864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4CF6588-BC3A-B918-4E2F-FCA5F8C6A15A}"/>
                    </a:ext>
                  </a:extLst>
                </p14:cNvPr>
                <p14:cNvContentPartPr/>
                <p14:nvPr/>
              </p14:nvContentPartPr>
              <p14:xfrm>
                <a:off x="4340085" y="803535"/>
                <a:ext cx="136440" cy="82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4CF6588-BC3A-B918-4E2F-FCA5F8C6A15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333965" y="797415"/>
                  <a:ext cx="148680" cy="94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6BEB83A-2689-CF88-5A95-4E6E65D4521B}"/>
              </a:ext>
            </a:extLst>
          </p:cNvPr>
          <p:cNvSpPr txBox="1"/>
          <p:nvPr/>
        </p:nvSpPr>
        <p:spPr>
          <a:xfrm>
            <a:off x="3095625" y="3400425"/>
            <a:ext cx="45624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Watershed</a:t>
            </a:r>
            <a:r>
              <a:rPr lang="tr-TR" dirty="0"/>
              <a:t> </a:t>
            </a:r>
            <a:r>
              <a:rPr lang="tr-TR" dirty="0" err="1"/>
              <a:t>area</a:t>
            </a:r>
            <a:r>
              <a:rPr lang="tr-TR" dirty="0"/>
              <a:t>: 50 km2 </a:t>
            </a:r>
            <a:r>
              <a:rPr lang="tr-TR" sz="1600" dirty="0"/>
              <a:t>(=50 000 000 m2)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Mean</a:t>
            </a:r>
            <a:r>
              <a:rPr lang="tr-TR" dirty="0"/>
              <a:t> </a:t>
            </a:r>
            <a:r>
              <a:rPr lang="tr-TR" dirty="0" err="1"/>
              <a:t>annual</a:t>
            </a:r>
            <a:r>
              <a:rPr lang="tr-TR" dirty="0"/>
              <a:t> </a:t>
            </a:r>
            <a:r>
              <a:rPr lang="tr-TR" dirty="0" err="1"/>
              <a:t>precipitation</a:t>
            </a:r>
            <a:r>
              <a:rPr lang="tr-TR" dirty="0"/>
              <a:t>: 600 mm</a:t>
            </a:r>
          </a:p>
          <a:p>
            <a:r>
              <a:rPr lang="tr-TR" dirty="0"/>
              <a:t>Project </a:t>
            </a:r>
            <a:r>
              <a:rPr lang="tr-TR" dirty="0" err="1"/>
              <a:t>precipitation</a:t>
            </a:r>
            <a:r>
              <a:rPr lang="tr-TR" dirty="0"/>
              <a:t> (</a:t>
            </a:r>
            <a:r>
              <a:rPr lang="tr-TR" dirty="0" err="1"/>
              <a:t>max</a:t>
            </a:r>
            <a:r>
              <a:rPr lang="tr-TR" dirty="0"/>
              <a:t> 1 </a:t>
            </a:r>
            <a:r>
              <a:rPr lang="tr-TR" dirty="0" err="1"/>
              <a:t>day</a:t>
            </a:r>
            <a:r>
              <a:rPr lang="tr-TR" dirty="0"/>
              <a:t>)</a:t>
            </a:r>
          </a:p>
          <a:p>
            <a:endParaRPr lang="tr-TR" dirty="0"/>
          </a:p>
          <a:p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watershed</a:t>
            </a:r>
            <a:r>
              <a:rPr lang="tr-TR" dirty="0"/>
              <a:t> can </a:t>
            </a:r>
            <a:r>
              <a:rPr lang="tr-TR" dirty="0" err="1"/>
              <a:t>produce</a:t>
            </a:r>
            <a:r>
              <a:rPr lang="tr-TR" dirty="0"/>
              <a:t> </a:t>
            </a:r>
            <a:r>
              <a:rPr lang="tr-TR" b="1" dirty="0" err="1"/>
              <a:t>up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dirty="0"/>
              <a:t>:</a:t>
            </a:r>
          </a:p>
          <a:p>
            <a:endParaRPr lang="tr-TR" dirty="0"/>
          </a:p>
          <a:p>
            <a:r>
              <a:rPr lang="tr-TR" dirty="0"/>
              <a:t>50 km2 = 50 Mm2 </a:t>
            </a:r>
          </a:p>
          <a:p>
            <a:r>
              <a:rPr lang="tr-TR" dirty="0"/>
              <a:t>100 mm = 0.6 m</a:t>
            </a:r>
          </a:p>
          <a:p>
            <a:endParaRPr lang="tr-TR" dirty="0"/>
          </a:p>
          <a:p>
            <a:r>
              <a:rPr lang="tr-TR" dirty="0"/>
              <a:t>= 50 x 0.1 = 5 Mm3 </a:t>
            </a:r>
            <a:r>
              <a:rPr lang="tr-TR" dirty="0" err="1"/>
              <a:t>flash</a:t>
            </a:r>
            <a:r>
              <a:rPr lang="tr-TR" dirty="0"/>
              <a:t> </a:t>
            </a:r>
            <a:r>
              <a:rPr lang="tr-TR" dirty="0" err="1"/>
              <a:t>flood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757C30-AE9A-4680-90EB-19D282EC2B7C}">
  <ds:schemaRefs>
    <ds:schemaRef ds:uri="71af3243-3dd4-4a8d-8c0d-dd76da1f02a5"/>
    <ds:schemaRef ds:uri="http://purl.org/dc/terms/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230e9df3-be65-4c73-a93b-d1236ebd677e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{93B56988-6354-4EC2-B29F-D68BF395349B}tf89117832_win32</Template>
  <TotalTime>543</TotalTime>
  <Words>1426</Words>
  <Application>Microsoft Office PowerPoint</Application>
  <PresentationFormat>Geniş ekran</PresentationFormat>
  <Paragraphs>334</Paragraphs>
  <Slides>29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40" baseType="lpstr">
      <vt:lpstr>Arial</vt:lpstr>
      <vt:lpstr>Avenir Next LT Pro</vt:lpstr>
      <vt:lpstr>Calibri</vt:lpstr>
      <vt:lpstr>Cambria</vt:lpstr>
      <vt:lpstr>MS Mincho</vt:lpstr>
      <vt:lpstr>Segoe UI</vt:lpstr>
      <vt:lpstr>Segoe UI Semibold</vt:lpstr>
      <vt:lpstr>Symbol</vt:lpstr>
      <vt:lpstr>Times New Roman</vt:lpstr>
      <vt:lpstr>Wingdings</vt:lpstr>
      <vt:lpstr>ColorBlockVTI</vt:lpstr>
      <vt:lpstr>Understanding the Efficiency of NBSs in Watershed Context</vt:lpstr>
      <vt:lpstr>Agenda</vt:lpstr>
      <vt:lpstr>Introduction</vt:lpstr>
      <vt:lpstr>What is a watershed and why we need to understand it before we understand NBS?</vt:lpstr>
      <vt:lpstr>1. Identify your problem  . water pollution?  . noise pollution?  . landslides?  . torrents? floods?  ……. </vt:lpstr>
      <vt:lpstr>2. Delineate and Identify your watershed</vt:lpstr>
      <vt:lpstr>2. Delineate and Identify your watershed</vt:lpstr>
      <vt:lpstr>3. Understand the microscale</vt:lpstr>
      <vt:lpstr>4. Preliminary analyses  the watershed</vt:lpstr>
      <vt:lpstr>4. Preliminary analyses  the catchment</vt:lpstr>
      <vt:lpstr>4. Preliminary analyses  the catchment</vt:lpstr>
      <vt:lpstr>4. Preliminary analyses  the catchment</vt:lpstr>
      <vt:lpstr>4. Analyses  Modelling</vt:lpstr>
      <vt:lpstr>4. Analyses  Modelling</vt:lpstr>
      <vt:lpstr>4. Analyses  Modelling</vt:lpstr>
      <vt:lpstr>4. Analyses  Modelling</vt:lpstr>
      <vt:lpstr>4. Analyses  Modelling</vt:lpstr>
      <vt:lpstr>4. Analyses  Modelling</vt:lpstr>
      <vt:lpstr>5. Flooding example</vt:lpstr>
      <vt:lpstr>5. Flooding example</vt:lpstr>
      <vt:lpstr>5. Flooding example</vt:lpstr>
      <vt:lpstr>5. Flooding example</vt:lpstr>
      <vt:lpstr>5. Flooding example</vt:lpstr>
      <vt:lpstr>5. Flooding example</vt:lpstr>
      <vt:lpstr>5. Efficiency</vt:lpstr>
      <vt:lpstr>5. Efficiency</vt:lpstr>
      <vt:lpstr>6. Selection</vt:lpstr>
      <vt:lpstr>Conclusions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Efficiency of NBSs in Watershed Context</dc:title>
  <dc:creator>Melis</dc:creator>
  <cp:lastModifiedBy>İsmail Belen</cp:lastModifiedBy>
  <cp:revision>29</cp:revision>
  <dcterms:created xsi:type="dcterms:W3CDTF">2023-09-05T09:11:40Z</dcterms:created>
  <dcterms:modified xsi:type="dcterms:W3CDTF">2023-09-24T19:39:17Z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