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68" r:id="rId2"/>
    <p:sldId id="257" r:id="rId3"/>
    <p:sldId id="274" r:id="rId4"/>
    <p:sldId id="275" r:id="rId5"/>
    <p:sldId id="276" r:id="rId6"/>
    <p:sldId id="277" r:id="rId7"/>
    <p:sldId id="278" r:id="rId8"/>
    <p:sldId id="273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  <p15:guide id="3" orient="horz" pos="21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972D"/>
    <a:srgbClr val="FFFFFF"/>
    <a:srgbClr val="C4202E"/>
    <a:srgbClr val="407F44"/>
    <a:srgbClr val="27BCE1"/>
    <a:srgbClr val="17486A"/>
    <a:srgbClr val="5EBA47"/>
    <a:srgbClr val="3E8EDE"/>
    <a:srgbClr val="03699C"/>
    <a:srgbClr val="31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6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1392" y="102"/>
      </p:cViewPr>
      <p:guideLst>
        <p:guide pos="3120"/>
        <p:guide orient="horz" pos="21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0"/>
            <a:ext cx="3402419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B8262-5625-4FF2-937D-61C6AF615C1A}" type="datetimeFigureOut">
              <a:rPr lang="en-GB" smtClean="0"/>
              <a:t>19/09/2019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3774558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 dirty="0"/>
              <a:t>4-7 November 2019, Geneva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8ED8C-A139-4C4C-82F5-B75B5EDE9F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27158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-1" y="1"/>
            <a:ext cx="3613533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FDE8E-C9EA-4A43-8789-DFF19C510078}" type="datetimeFigureOut">
              <a:rPr lang="en-US" smtClean="0"/>
              <a:t>9/19/2019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56F99-1514-4F4B-89CD-D1870C008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448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5C58120-039B-4B7E-8DBE-F07CC52E1669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>
          <a:xfrm>
            <a:off x="0" y="1"/>
            <a:ext cx="3466214" cy="458788"/>
          </a:xfrm>
        </p:spPr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3846180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16825F-FBB9-4A21-8A71-4FE1CC15C12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4260970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16825F-FBB9-4A21-8A71-4FE1CC15C12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3621066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16825F-FBB9-4A21-8A71-4FE1CC15C12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1785684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16825F-FBB9-4A21-8A71-4FE1CC15C12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3880228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16825F-FBB9-4A21-8A71-4FE1CC15C12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3939767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816825F-FBB9-4A21-8A71-4FE1CC15C122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4065327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856F99-1514-4F4B-89CD-D1870C008194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5C58120-039B-4B7E-8DBE-F07CC52E1669}" type="datetime1">
              <a:rPr lang="en-US" smtClean="0"/>
              <a:t>9/19/2019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>
          <a:xfrm>
            <a:off x="0" y="1"/>
            <a:ext cx="3466214" cy="458788"/>
          </a:xfrm>
        </p:spPr>
        <p:txBody>
          <a:bodyPr/>
          <a:lstStyle/>
          <a:p>
            <a:r>
              <a:rPr lang="en-US" dirty="0"/>
              <a:t>Forêt2019 – Joint Session of the ECE Committee on Forests and the Forest Industry and the FAO European Forestry Commission </a:t>
            </a:r>
          </a:p>
        </p:txBody>
      </p:sp>
    </p:spTree>
    <p:extLst>
      <p:ext uri="{BB962C8B-B14F-4D97-AF65-F5344CB8AC3E}">
        <p14:creationId xmlns:p14="http://schemas.microsoft.com/office/powerpoint/2010/main" val="272799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41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31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60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430B8360-ADF6-4A29-ADC9-552EFA44E5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-85478" y="4612238"/>
            <a:ext cx="707563" cy="5515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C7CE111-04BD-4BCB-AC1D-C583F8477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632442" y="4597951"/>
            <a:ext cx="707563" cy="55151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DDAD85-F2E2-48DE-98BC-3EC3BD4ADF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4654">
            <a:off x="1374062" y="4601788"/>
            <a:ext cx="707563" cy="55151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BC535A8-66A6-4488-A7F8-9309CCB2DE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5243">
            <a:off x="2114548" y="4597399"/>
            <a:ext cx="707563" cy="55151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2C3D910-4143-4E29-99C2-77AD29EF21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858925" y="4593517"/>
            <a:ext cx="707563" cy="55151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0C807D4-FC83-4750-B72D-951094DE09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4654">
            <a:off x="3600545" y="4597354"/>
            <a:ext cx="707563" cy="55151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AFBFC61-8107-4667-9FB7-DFF20D1620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5243">
            <a:off x="4341031" y="4592965"/>
            <a:ext cx="707563" cy="551514"/>
          </a:xfrm>
          <a:prstGeom prst="rect">
            <a:avLst/>
          </a:prstGeom>
        </p:spPr>
      </p:pic>
      <p:grpSp>
        <p:nvGrpSpPr>
          <p:cNvPr id="126" name="Group 125"/>
          <p:cNvGrpSpPr/>
          <p:nvPr/>
        </p:nvGrpSpPr>
        <p:grpSpPr>
          <a:xfrm>
            <a:off x="0" y="2058497"/>
            <a:ext cx="9905999" cy="3644365"/>
            <a:chOff x="-2" y="1526027"/>
            <a:chExt cx="9905999" cy="3644365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1387" y="1526027"/>
              <a:ext cx="695009" cy="233207"/>
            </a:xfrm>
            <a:prstGeom prst="rect">
              <a:avLst/>
            </a:prstGeom>
          </p:spPr>
        </p:pic>
        <p:sp>
          <p:nvSpPr>
            <p:cNvPr id="125" name="Subtitle 5"/>
            <p:cNvSpPr txBox="1">
              <a:spLocks/>
            </p:cNvSpPr>
            <p:nvPr/>
          </p:nvSpPr>
          <p:spPr>
            <a:xfrm>
              <a:off x="5626777" y="4795489"/>
              <a:ext cx="1242653" cy="37490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spc="2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FORESTS</a:t>
              </a:r>
            </a:p>
          </p:txBody>
        </p:sp>
        <p:sp>
          <p:nvSpPr>
            <p:cNvPr id="96" name="Rectangle 95"/>
            <p:cNvSpPr/>
            <p:nvPr/>
          </p:nvSpPr>
          <p:spPr>
            <a:xfrm flipV="1">
              <a:off x="-2" y="4635413"/>
              <a:ext cx="9905999" cy="7550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 4"/>
          <p:cNvSpPr txBox="1">
            <a:spLocks/>
          </p:cNvSpPr>
          <p:nvPr/>
        </p:nvSpPr>
        <p:spPr>
          <a:xfrm>
            <a:off x="413357" y="2880144"/>
            <a:ext cx="8223611" cy="109771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spc="50" dirty="0">
                <a:latin typeface="Arial Black" panose="020B0A04020102020204" pitchFamily="34" charset="0"/>
              </a:rPr>
              <a:t>Type Title Here</a:t>
            </a:r>
          </a:p>
          <a:p>
            <a:pPr algn="l"/>
            <a:r>
              <a:rPr lang="en-GB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  <a:endParaRPr lang="en-GB" sz="2400" i="1" spc="50" dirty="0">
              <a:solidFill>
                <a:srgbClr val="C697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13357" y="486641"/>
            <a:ext cx="4315062" cy="486000"/>
            <a:chOff x="413355" y="442199"/>
            <a:chExt cx="4315062" cy="48600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34" name="Picture 33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" name="Content Placeholder 9"/>
          <p:cNvSpPr txBox="1">
            <a:spLocks/>
          </p:cNvSpPr>
          <p:nvPr/>
        </p:nvSpPr>
        <p:spPr>
          <a:xfrm>
            <a:off x="788565" y="5581453"/>
            <a:ext cx="8707833" cy="851572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spc="50" dirty="0">
                <a:latin typeface="Arial Black" panose="020B0A04020102020204" pitchFamily="34" charset="0"/>
              </a:rPr>
              <a:t>Forêt2019 – Joint Session of the ECE Committee on Forests and the Forest Industry and the FAO European Forestry Commission </a:t>
            </a:r>
            <a:r>
              <a:rPr lang="en-US" sz="1800" spc="50" dirty="0">
                <a:solidFill>
                  <a:srgbClr val="C6972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4-7 November 2019, Geneva, Switzerland</a:t>
            </a:r>
            <a:endParaRPr lang="en-US" sz="1800" spc="50" dirty="0">
              <a:solidFill>
                <a:srgbClr val="C697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7256DF-9820-4FEB-A6B0-24654AAC2F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167" y="1219973"/>
            <a:ext cx="5126518" cy="16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48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CE0DBD8-9462-4CE0-AC51-9F3F7E6B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109589" y="1044418"/>
            <a:ext cx="412115" cy="321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71B6A7-144A-41EE-A978-2CB3F5A0FA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1788015" y="1052132"/>
            <a:ext cx="412115" cy="32122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-839" y="1391790"/>
            <a:ext cx="9906839" cy="1385780"/>
            <a:chOff x="-839" y="1391790"/>
            <a:chExt cx="9906839" cy="1385780"/>
          </a:xfrm>
        </p:grpSpPr>
        <p:sp>
          <p:nvSpPr>
            <p:cNvPr id="31" name="Rectangle 30"/>
            <p:cNvSpPr/>
            <p:nvPr/>
          </p:nvSpPr>
          <p:spPr>
            <a:xfrm flipV="1">
              <a:off x="1774103" y="1391790"/>
              <a:ext cx="8131897" cy="120815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-839" y="1393490"/>
              <a:ext cx="470263" cy="110728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420986" y="1393490"/>
              <a:ext cx="45719" cy="138408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9"/>
          <p:cNvSpPr txBox="1">
            <a:spLocks/>
          </p:cNvSpPr>
          <p:nvPr/>
        </p:nvSpPr>
        <p:spPr>
          <a:xfrm>
            <a:off x="577114" y="1611091"/>
            <a:ext cx="8972610" cy="452596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3460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  <a:p>
            <a:pPr marL="914400" lvl="1" indent="-2317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subtext here</a:t>
            </a:r>
          </a:p>
          <a:p>
            <a:pPr marL="1260475" lvl="2" indent="-293688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461542" y="208074"/>
            <a:ext cx="9014056" cy="9921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spc="50" dirty="0">
                <a:latin typeface="Arial Black" panose="020B0A04020102020204" pitchFamily="34" charset="0"/>
                <a:cs typeface="Arial" panose="020B0604020202020204" pitchFamily="34" charset="0"/>
              </a:rPr>
              <a:t>Type Title Here</a:t>
            </a:r>
          </a:p>
          <a:p>
            <a:pPr algn="r">
              <a:spcBef>
                <a:spcPts val="0"/>
              </a:spcBef>
            </a:pPr>
            <a:r>
              <a:rPr lang="en-US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2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77114" y="6309925"/>
            <a:ext cx="4315062" cy="486000"/>
            <a:chOff x="413355" y="442199"/>
            <a:chExt cx="4315062" cy="48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19" name="Picture 18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A289614-B98B-4C7D-8895-E83D39E2C4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4"/>
          <a:stretch/>
        </p:blipFill>
        <p:spPr>
          <a:xfrm>
            <a:off x="529437" y="1116864"/>
            <a:ext cx="1181934" cy="6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2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CE0DBD8-9462-4CE0-AC51-9F3F7E6B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109589" y="1044418"/>
            <a:ext cx="412115" cy="321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71B6A7-144A-41EE-A978-2CB3F5A0FA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1788015" y="1052132"/>
            <a:ext cx="412115" cy="32122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-839" y="1391790"/>
            <a:ext cx="9906839" cy="1385780"/>
            <a:chOff x="-839" y="1391790"/>
            <a:chExt cx="9906839" cy="1385780"/>
          </a:xfrm>
        </p:grpSpPr>
        <p:sp>
          <p:nvSpPr>
            <p:cNvPr id="31" name="Rectangle 30"/>
            <p:cNvSpPr/>
            <p:nvPr/>
          </p:nvSpPr>
          <p:spPr>
            <a:xfrm flipV="1">
              <a:off x="1774103" y="1391790"/>
              <a:ext cx="8131897" cy="120815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-839" y="1393490"/>
              <a:ext cx="470263" cy="110728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420986" y="1393490"/>
              <a:ext cx="45719" cy="138408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9"/>
          <p:cNvSpPr txBox="1">
            <a:spLocks/>
          </p:cNvSpPr>
          <p:nvPr/>
        </p:nvSpPr>
        <p:spPr>
          <a:xfrm>
            <a:off x="577114" y="1611091"/>
            <a:ext cx="8972610" cy="452596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3460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  <a:p>
            <a:pPr marL="914400" lvl="1" indent="-2317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subtext here</a:t>
            </a:r>
          </a:p>
          <a:p>
            <a:pPr marL="1260475" lvl="2" indent="-293688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461542" y="208074"/>
            <a:ext cx="9014056" cy="9921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spc="50" dirty="0">
                <a:latin typeface="Arial Black" panose="020B0A04020102020204" pitchFamily="34" charset="0"/>
                <a:cs typeface="Arial" panose="020B0604020202020204" pitchFamily="34" charset="0"/>
              </a:rPr>
              <a:t>Type Title Here</a:t>
            </a:r>
          </a:p>
          <a:p>
            <a:pPr algn="r">
              <a:spcBef>
                <a:spcPts val="0"/>
              </a:spcBef>
            </a:pPr>
            <a:r>
              <a:rPr lang="en-US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3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77114" y="6309925"/>
            <a:ext cx="4315062" cy="486000"/>
            <a:chOff x="413355" y="442199"/>
            <a:chExt cx="4315062" cy="48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19" name="Picture 18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A289614-B98B-4C7D-8895-E83D39E2C4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4"/>
          <a:stretch/>
        </p:blipFill>
        <p:spPr>
          <a:xfrm>
            <a:off x="529437" y="1116864"/>
            <a:ext cx="1181934" cy="6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6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CE0DBD8-9462-4CE0-AC51-9F3F7E6B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109589" y="1044418"/>
            <a:ext cx="412115" cy="321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71B6A7-144A-41EE-A978-2CB3F5A0FA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1788015" y="1052132"/>
            <a:ext cx="412115" cy="32122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-839" y="1391790"/>
            <a:ext cx="9906839" cy="1385780"/>
            <a:chOff x="-839" y="1391790"/>
            <a:chExt cx="9906839" cy="1385780"/>
          </a:xfrm>
        </p:grpSpPr>
        <p:sp>
          <p:nvSpPr>
            <p:cNvPr id="31" name="Rectangle 30"/>
            <p:cNvSpPr/>
            <p:nvPr/>
          </p:nvSpPr>
          <p:spPr>
            <a:xfrm flipV="1">
              <a:off x="1774103" y="1391790"/>
              <a:ext cx="8131897" cy="120815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-839" y="1393490"/>
              <a:ext cx="470263" cy="110728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420986" y="1393490"/>
              <a:ext cx="45719" cy="138408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9"/>
          <p:cNvSpPr txBox="1">
            <a:spLocks/>
          </p:cNvSpPr>
          <p:nvPr/>
        </p:nvSpPr>
        <p:spPr>
          <a:xfrm>
            <a:off x="577114" y="1611091"/>
            <a:ext cx="8972610" cy="452596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3460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  <a:p>
            <a:pPr marL="914400" lvl="1" indent="-2317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subtext here</a:t>
            </a:r>
          </a:p>
          <a:p>
            <a:pPr marL="1260475" lvl="2" indent="-293688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461542" y="208074"/>
            <a:ext cx="9014056" cy="9921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spc="50" dirty="0">
                <a:latin typeface="Arial Black" panose="020B0A04020102020204" pitchFamily="34" charset="0"/>
                <a:cs typeface="Arial" panose="020B0604020202020204" pitchFamily="34" charset="0"/>
              </a:rPr>
              <a:t>Type Title Here</a:t>
            </a:r>
          </a:p>
          <a:p>
            <a:pPr algn="r">
              <a:spcBef>
                <a:spcPts val="0"/>
              </a:spcBef>
            </a:pPr>
            <a:r>
              <a:rPr lang="en-US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4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77114" y="6309925"/>
            <a:ext cx="4315062" cy="486000"/>
            <a:chOff x="413355" y="442199"/>
            <a:chExt cx="4315062" cy="48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19" name="Picture 18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A289614-B98B-4C7D-8895-E83D39E2C4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4"/>
          <a:stretch/>
        </p:blipFill>
        <p:spPr>
          <a:xfrm>
            <a:off x="529437" y="1116864"/>
            <a:ext cx="1181934" cy="6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0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CE0DBD8-9462-4CE0-AC51-9F3F7E6B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109589" y="1044418"/>
            <a:ext cx="412115" cy="321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71B6A7-144A-41EE-A978-2CB3F5A0FA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1788015" y="1052132"/>
            <a:ext cx="412115" cy="32122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-839" y="1391790"/>
            <a:ext cx="9906839" cy="1385780"/>
            <a:chOff x="-839" y="1391790"/>
            <a:chExt cx="9906839" cy="1385780"/>
          </a:xfrm>
        </p:grpSpPr>
        <p:sp>
          <p:nvSpPr>
            <p:cNvPr id="31" name="Rectangle 30"/>
            <p:cNvSpPr/>
            <p:nvPr/>
          </p:nvSpPr>
          <p:spPr>
            <a:xfrm flipV="1">
              <a:off x="1774103" y="1391790"/>
              <a:ext cx="8131897" cy="120815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-839" y="1393490"/>
              <a:ext cx="470263" cy="110728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420986" y="1393490"/>
              <a:ext cx="45719" cy="138408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9"/>
          <p:cNvSpPr txBox="1">
            <a:spLocks/>
          </p:cNvSpPr>
          <p:nvPr/>
        </p:nvSpPr>
        <p:spPr>
          <a:xfrm>
            <a:off x="577114" y="1611091"/>
            <a:ext cx="8972610" cy="452596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3460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  <a:p>
            <a:pPr marL="914400" lvl="1" indent="-2317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subtext here</a:t>
            </a:r>
          </a:p>
          <a:p>
            <a:pPr marL="1260475" lvl="2" indent="-293688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461542" y="208074"/>
            <a:ext cx="9014056" cy="9921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spc="50" dirty="0">
                <a:latin typeface="Arial Black" panose="020B0A04020102020204" pitchFamily="34" charset="0"/>
                <a:cs typeface="Arial" panose="020B0604020202020204" pitchFamily="34" charset="0"/>
              </a:rPr>
              <a:t>Type Title Here</a:t>
            </a:r>
          </a:p>
          <a:p>
            <a:pPr algn="r">
              <a:spcBef>
                <a:spcPts val="0"/>
              </a:spcBef>
            </a:pPr>
            <a:r>
              <a:rPr lang="en-US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5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77114" y="6309925"/>
            <a:ext cx="4315062" cy="486000"/>
            <a:chOff x="413355" y="442199"/>
            <a:chExt cx="4315062" cy="48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19" name="Picture 18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A289614-B98B-4C7D-8895-E83D39E2C4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4"/>
          <a:stretch/>
        </p:blipFill>
        <p:spPr>
          <a:xfrm>
            <a:off x="529437" y="1116864"/>
            <a:ext cx="1181934" cy="6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3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CE0DBD8-9462-4CE0-AC51-9F3F7E6B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109589" y="1044418"/>
            <a:ext cx="412115" cy="321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71B6A7-144A-41EE-A978-2CB3F5A0FA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1788015" y="1052132"/>
            <a:ext cx="412115" cy="32122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-839" y="1391790"/>
            <a:ext cx="9906839" cy="1385780"/>
            <a:chOff x="-839" y="1391790"/>
            <a:chExt cx="9906839" cy="1385780"/>
          </a:xfrm>
        </p:grpSpPr>
        <p:sp>
          <p:nvSpPr>
            <p:cNvPr id="31" name="Rectangle 30"/>
            <p:cNvSpPr/>
            <p:nvPr/>
          </p:nvSpPr>
          <p:spPr>
            <a:xfrm flipV="1">
              <a:off x="1774103" y="1391790"/>
              <a:ext cx="8131897" cy="120815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-839" y="1393490"/>
              <a:ext cx="470263" cy="110728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420986" y="1393490"/>
              <a:ext cx="45719" cy="138408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9"/>
          <p:cNvSpPr txBox="1">
            <a:spLocks/>
          </p:cNvSpPr>
          <p:nvPr/>
        </p:nvSpPr>
        <p:spPr>
          <a:xfrm>
            <a:off x="577114" y="1611091"/>
            <a:ext cx="8972610" cy="452596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3460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  <a:p>
            <a:pPr marL="914400" lvl="1" indent="-2317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subtext here</a:t>
            </a:r>
          </a:p>
          <a:p>
            <a:pPr marL="1260475" lvl="2" indent="-293688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461542" y="208074"/>
            <a:ext cx="9014056" cy="9921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spc="50" dirty="0">
                <a:latin typeface="Arial Black" panose="020B0A04020102020204" pitchFamily="34" charset="0"/>
                <a:cs typeface="Arial" panose="020B0604020202020204" pitchFamily="34" charset="0"/>
              </a:rPr>
              <a:t>Type Title Here</a:t>
            </a:r>
          </a:p>
          <a:p>
            <a:pPr algn="r">
              <a:spcBef>
                <a:spcPts val="0"/>
              </a:spcBef>
            </a:pPr>
            <a:r>
              <a:rPr lang="en-US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6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77114" y="6309925"/>
            <a:ext cx="4315062" cy="486000"/>
            <a:chOff x="413355" y="442199"/>
            <a:chExt cx="4315062" cy="48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19" name="Picture 18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A289614-B98B-4C7D-8895-E83D39E2C4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4"/>
          <a:stretch/>
        </p:blipFill>
        <p:spPr>
          <a:xfrm>
            <a:off x="529437" y="1116864"/>
            <a:ext cx="1181934" cy="6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88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CE0DBD8-9462-4CE0-AC51-9F3F7E6B77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109589" y="1044418"/>
            <a:ext cx="412115" cy="321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71B6A7-144A-41EE-A978-2CB3F5A0FA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1788015" y="1052132"/>
            <a:ext cx="412115" cy="321226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-839" y="1391790"/>
            <a:ext cx="9906839" cy="1385780"/>
            <a:chOff x="-839" y="1391790"/>
            <a:chExt cx="9906839" cy="1385780"/>
          </a:xfrm>
        </p:grpSpPr>
        <p:sp>
          <p:nvSpPr>
            <p:cNvPr id="31" name="Rectangle 30"/>
            <p:cNvSpPr/>
            <p:nvPr/>
          </p:nvSpPr>
          <p:spPr>
            <a:xfrm flipV="1">
              <a:off x="1774103" y="1391790"/>
              <a:ext cx="8131897" cy="120815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flipV="1">
              <a:off x="-839" y="1393490"/>
              <a:ext cx="470263" cy="110728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 flipV="1">
              <a:off x="420986" y="1393490"/>
              <a:ext cx="45719" cy="138408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ontent Placeholder 9"/>
          <p:cNvSpPr txBox="1">
            <a:spLocks/>
          </p:cNvSpPr>
          <p:nvPr/>
        </p:nvSpPr>
        <p:spPr>
          <a:xfrm>
            <a:off x="577114" y="1611091"/>
            <a:ext cx="8972610" cy="452596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3460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  <a:p>
            <a:pPr marL="914400" lvl="1" indent="-231775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subtext here</a:t>
            </a:r>
          </a:p>
          <a:p>
            <a:pPr marL="1260475" lvl="2" indent="-293688">
              <a:lnSpc>
                <a:spcPct val="100000"/>
              </a:lnSpc>
              <a:buClr>
                <a:srgbClr val="C6972D"/>
              </a:buClr>
              <a:buFont typeface="Wingdings" panose="05000000000000000000" pitchFamily="2" charset="2"/>
              <a:buChar char="§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461542" y="208074"/>
            <a:ext cx="9014056" cy="9921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spc="50" dirty="0">
                <a:latin typeface="Arial Black" panose="020B0A04020102020204" pitchFamily="34" charset="0"/>
                <a:cs typeface="Arial" panose="020B0604020202020204" pitchFamily="34" charset="0"/>
              </a:rPr>
              <a:t>Type Title Here</a:t>
            </a:r>
          </a:p>
          <a:p>
            <a:pPr algn="r">
              <a:spcBef>
                <a:spcPts val="0"/>
              </a:spcBef>
            </a:pPr>
            <a:r>
              <a:rPr lang="en-US" sz="2400" spc="50" dirty="0">
                <a:solidFill>
                  <a:srgbClr val="C697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Subtitle Here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294967295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/>
          <a:lstStyle/>
          <a:p>
            <a:fld id="{FEB09506-28EA-4C19-A061-02E7C9DE017B}" type="slidenum">
              <a:rPr lang="en-US" smtClean="0"/>
              <a:t>7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77114" y="6309925"/>
            <a:ext cx="4315062" cy="486000"/>
            <a:chOff x="413355" y="442199"/>
            <a:chExt cx="4315062" cy="48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19" name="Picture 18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A289614-B98B-4C7D-8895-E83D39E2C4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4"/>
          <a:stretch/>
        </p:blipFill>
        <p:spPr>
          <a:xfrm>
            <a:off x="529437" y="1116864"/>
            <a:ext cx="1181934" cy="64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15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430B8360-ADF6-4A29-ADC9-552EFA44E5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-85478" y="4612238"/>
            <a:ext cx="707563" cy="5515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C7CE111-04BD-4BCB-AC1D-C583F8477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632442" y="4597951"/>
            <a:ext cx="707563" cy="55151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FDDAD85-F2E2-48DE-98BC-3EC3BD4ADF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4654">
            <a:off x="1374062" y="4601788"/>
            <a:ext cx="707563" cy="55151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BC535A8-66A6-4488-A7F8-9309CCB2DE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5243">
            <a:off x="2114548" y="4597399"/>
            <a:ext cx="707563" cy="55151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2C3D910-4143-4E29-99C2-77AD29EF21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199020">
            <a:off x="2858925" y="4593517"/>
            <a:ext cx="707563" cy="55151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0C807D4-FC83-4750-B72D-951094DE09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4654">
            <a:off x="3600545" y="4597354"/>
            <a:ext cx="707563" cy="55151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AFBFC61-8107-4667-9FB7-DFF20D1620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20" r="86488" b="36742"/>
          <a:stretch/>
        </p:blipFill>
        <p:spPr>
          <a:xfrm rot="5235243">
            <a:off x="4341031" y="4592965"/>
            <a:ext cx="707563" cy="551514"/>
          </a:xfrm>
          <a:prstGeom prst="rect">
            <a:avLst/>
          </a:prstGeom>
        </p:spPr>
      </p:pic>
      <p:grpSp>
        <p:nvGrpSpPr>
          <p:cNvPr id="126" name="Group 125"/>
          <p:cNvGrpSpPr/>
          <p:nvPr/>
        </p:nvGrpSpPr>
        <p:grpSpPr>
          <a:xfrm>
            <a:off x="0" y="2058497"/>
            <a:ext cx="9905999" cy="3644365"/>
            <a:chOff x="-2" y="1526027"/>
            <a:chExt cx="9905999" cy="3644365"/>
          </a:xfrm>
        </p:grpSpPr>
        <p:pic>
          <p:nvPicPr>
            <p:cNvPr id="105" name="Picture 104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1387" y="1526027"/>
              <a:ext cx="695009" cy="233207"/>
            </a:xfrm>
            <a:prstGeom prst="rect">
              <a:avLst/>
            </a:prstGeom>
          </p:spPr>
        </p:pic>
        <p:sp>
          <p:nvSpPr>
            <p:cNvPr id="125" name="Subtitle 5"/>
            <p:cNvSpPr txBox="1">
              <a:spLocks/>
            </p:cNvSpPr>
            <p:nvPr/>
          </p:nvSpPr>
          <p:spPr>
            <a:xfrm>
              <a:off x="5626777" y="4795489"/>
              <a:ext cx="1242653" cy="37490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spc="200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FORESTS</a:t>
              </a:r>
            </a:p>
          </p:txBody>
        </p:sp>
        <p:sp>
          <p:nvSpPr>
            <p:cNvPr id="96" name="Rectangle 95"/>
            <p:cNvSpPr/>
            <p:nvPr/>
          </p:nvSpPr>
          <p:spPr>
            <a:xfrm flipV="1">
              <a:off x="-2" y="4635413"/>
              <a:ext cx="9905999" cy="75500"/>
            </a:xfrm>
            <a:prstGeom prst="rect">
              <a:avLst/>
            </a:prstGeom>
            <a:solidFill>
              <a:srgbClr val="C697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 4"/>
          <p:cNvSpPr txBox="1">
            <a:spLocks/>
          </p:cNvSpPr>
          <p:nvPr/>
        </p:nvSpPr>
        <p:spPr>
          <a:xfrm>
            <a:off x="413357" y="3133115"/>
            <a:ext cx="8223611" cy="8194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spc="50" dirty="0">
                <a:latin typeface="Arial Black" panose="020B0A04020102020204" pitchFamily="34" charset="0"/>
              </a:rPr>
              <a:t>Thank you!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3357" y="486641"/>
            <a:ext cx="4315062" cy="486000"/>
            <a:chOff x="413355" y="442199"/>
            <a:chExt cx="4315062" cy="48600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2" t="8137" r="1443" b="9510"/>
            <a:stretch/>
          </p:blipFill>
          <p:spPr>
            <a:xfrm>
              <a:off x="2295524" y="442199"/>
              <a:ext cx="2432893" cy="486000"/>
            </a:xfrm>
            <a:prstGeom prst="rect">
              <a:avLst/>
            </a:prstGeom>
          </p:spPr>
        </p:pic>
        <p:pic>
          <p:nvPicPr>
            <p:cNvPr id="34" name="Picture 33" descr="G:\FLHD\2 Forestry and Timber\Communications (EW)\8- Design - LOGOS\1- Logos\1 NEW 2015 LOGOS UNECE &amp; FAO\UNECE logo-blue-english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355" y="442312"/>
              <a:ext cx="1571625" cy="4857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57256DF-9820-4FEB-A6B0-24654AAC2F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167" y="1219973"/>
            <a:ext cx="5126518" cy="1659378"/>
          </a:xfrm>
          <a:prstGeom prst="rect">
            <a:avLst/>
          </a:prstGeom>
        </p:spPr>
      </p:pic>
      <p:sp>
        <p:nvSpPr>
          <p:cNvPr id="19" name="Subtitle 5">
            <a:extLst>
              <a:ext uri="{FF2B5EF4-FFF2-40B4-BE49-F238E27FC236}">
                <a16:creationId xmlns:a16="http://schemas.microsoft.com/office/drawing/2014/main" id="{0AA0D638-9F50-4811-B2F0-E96D45E8A09B}"/>
              </a:ext>
            </a:extLst>
          </p:cNvPr>
          <p:cNvSpPr txBox="1">
            <a:spLocks/>
          </p:cNvSpPr>
          <p:nvPr/>
        </p:nvSpPr>
        <p:spPr>
          <a:xfrm>
            <a:off x="331009" y="5500947"/>
            <a:ext cx="6077812" cy="115212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>
                <a:solidFill>
                  <a:srgbClr val="3E8EDE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Organisation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Place</a:t>
            </a:r>
          </a:p>
        </p:txBody>
      </p:sp>
    </p:spTree>
    <p:extLst>
      <p:ext uri="{BB962C8B-B14F-4D97-AF65-F5344CB8AC3E}">
        <p14:creationId xmlns:p14="http://schemas.microsoft.com/office/powerpoint/2010/main" val="2105300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</TotalTime>
  <Words>317</Words>
  <Application>Microsoft Office PowerPoint</Application>
  <PresentationFormat>A4 Paper (210x297 mm)</PresentationFormat>
  <Paragraphs>70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Arial Narrow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UNECE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Lucica Matei</dc:creator>
  <cp:lastModifiedBy>Leonie Meier</cp:lastModifiedBy>
  <cp:revision>97</cp:revision>
  <dcterms:created xsi:type="dcterms:W3CDTF">2016-07-29T13:01:46Z</dcterms:created>
  <dcterms:modified xsi:type="dcterms:W3CDTF">2019-09-19T15:04:41Z</dcterms:modified>
</cp:coreProperties>
</file>