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8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72308C0-B2DB-46C1-AC6B-38ABD1108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0E17DC-8DFD-4D13-8000-629C9A508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BB74FF-483E-4AC4-A29E-4B4A1B2F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D5C2585-D5E3-4907-9F86-D9D2E0D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E310223-2176-4E67-B0EF-42E32314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700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B457BF-99A8-4526-9A40-2E2AC6CE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B39D72-ADE6-4DFA-8CAD-6E1CE29DD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A89F2F-667D-4B6F-8AF6-7C10E00F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1A774E-7FE8-4458-88A7-08E1D794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C7B458-55CD-4777-BE8D-BF0D86A4F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542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BF1345-2292-41C0-B3AA-E753A0EBC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61F2682-63F9-40DE-ABD3-BA66D9DCF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15AD12C-C0D8-4F47-A6D8-A6FC1976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64E037-85AF-4C4E-B38E-5FE35D65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A55709-B0FB-450C-862F-CD6F551F8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84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C3A0CD6-D6C7-44E9-8645-B4379DDA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DF4C52-73AA-4D9B-88B8-3473A80F9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D4C911-6465-47A1-8FB3-1A97F33DA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6FDCDB-D763-4519-8CBD-4E6960E9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52AC6BB-ABCD-4B12-9C48-62E60F475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4750056-1E32-49C9-B65C-AD027002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934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EA4630A-CDF1-425A-AB32-8054D291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088D59-6A64-400A-A77E-EAC0C5351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0D4F5BF-1402-49BE-83E6-19F3206C9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C5A02E2-1DC5-4278-9069-A2E0BA7DC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B1BAE08-C7D7-49EA-B3B1-F09F6726FD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516612D-4F81-4E52-B104-9556548EB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BEEF60E-09B5-4D72-838B-2C567036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B3EC48C-5E77-4755-8A78-2467A942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976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AC6F755-6691-43F7-BFA4-3D99E133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7F1021B-9C65-49F1-8D04-DF0354B6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A07F8B-ECD3-4836-9FDE-74AD7E08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F0BC8B-7FA9-438B-8FAD-8480F601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857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CD515D8-1E6A-4ACE-AE89-AD75882B0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663F02F-DB87-4D10-959B-0B391BFF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D38FC9B-3A83-4DEA-A3CC-215AACFB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599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618642-A879-4323-BA11-E56DFE98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770A3E-B55C-431A-B02E-AF91B4B83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F7F007B-7AFB-4274-B989-6219E2EB5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B6E71E-47D4-4926-AF68-0796BA9DA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997C24-509E-443C-8428-A3C20527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F958600-19E6-4815-ABC5-A251B721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23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CB70226-8584-4873-932A-642E7E2F0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129ECC-3F8D-475A-94F9-086ED6CAD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1F74E3E-F357-4593-A2AC-2315AB614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49D1F13-5EFC-46C7-94B3-064B537F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ECE77A0-C457-4BC8-A861-0F8EA581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C025F64-F994-4E06-A040-44735ABD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29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1C3CEF-87A2-476F-AC12-53A466D8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25BC0E2-3ACF-4252-9FC3-5C284BF7F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B92E6A-1A1B-4F41-B3A1-52AF72BA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7C39D1-725E-452E-A019-DA250302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8C0FE8-082E-4CCF-82ED-5A08316C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695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D6AFF81-FF51-463D-8864-88FEA56EF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8585D7B-E1D7-4D34-B4B1-712450F0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37E869-BFB1-4FC5-8128-580592AA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1F51BAD-490F-4198-84EE-7D4B287A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89218E2-8025-4F34-BDE0-D2F7EFA6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648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1C14D85-798F-4B13-9992-3B32AAAB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1A18015-569F-4A51-BAB5-F30E192F4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1CF9D2-CFEE-466E-B95F-072B4418F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86C6-3508-4A5C-92DE-46289C196A08}" type="datetimeFigureOut">
              <a:rPr lang="tr-TR" smtClean="0"/>
              <a:t>11.10.2021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B8BE1D-841D-441C-B61F-77E573DA42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1EC681-3A76-418F-AE82-C6283D134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7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DA6C90-6D87-4F25-90C0-7F3B19555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2727" y="364630"/>
            <a:ext cx="11169825" cy="1728471"/>
          </a:xfrm>
        </p:spPr>
        <p:txBody>
          <a:bodyPr anchor="b"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</a:rPr>
              <a:t>Training Workshop on Safeguarding Native Tree Species for Conservation of Genetic Biodiversity in Central Asia</a:t>
            </a:r>
            <a:endParaRPr lang="en-US" sz="2800" b="1" dirty="0">
              <a:latin typeface="Cambria" panose="020405030504060302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A006E7C-3B29-48A2-B85D-06C346125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8494" y="5988109"/>
            <a:ext cx="4834058" cy="728781"/>
          </a:xfrm>
        </p:spPr>
        <p:txBody>
          <a:bodyPr anchor="t">
            <a:norm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25-29 October 2021</a:t>
            </a:r>
            <a:br>
              <a:rPr lang="en-US" sz="1600" b="1" dirty="0">
                <a:latin typeface="Cambria" panose="02040503050406030204" pitchFamily="18" charset="0"/>
              </a:rPr>
            </a:br>
            <a:r>
              <a:rPr lang="en-US" sz="1600" b="1" dirty="0">
                <a:latin typeface="Cambria" panose="02040503050406030204" pitchFamily="18" charset="0"/>
              </a:rPr>
              <a:t>Bishkek/Kyrgyzstan</a:t>
            </a:r>
          </a:p>
        </p:txBody>
      </p:sp>
      <p:sp>
        <p:nvSpPr>
          <p:cNvPr id="6" name="Alt Başlık 2">
            <a:extLst>
              <a:ext uri="{FF2B5EF4-FFF2-40B4-BE49-F238E27FC236}">
                <a16:creationId xmlns:a16="http://schemas.microsoft.com/office/drawing/2014/main" id="{508725C5-17DF-4CD7-BA5C-B48B1C4719F6}"/>
              </a:ext>
            </a:extLst>
          </p:cNvPr>
          <p:cNvSpPr txBox="1">
            <a:spLocks/>
          </p:cNvSpPr>
          <p:nvPr/>
        </p:nvSpPr>
        <p:spPr>
          <a:xfrm>
            <a:off x="7028494" y="3417456"/>
            <a:ext cx="4241217" cy="822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Country Name</a:t>
            </a:r>
          </a:p>
        </p:txBody>
      </p:sp>
      <p:sp>
        <p:nvSpPr>
          <p:cNvPr id="5" name="Dikdörtgen 4"/>
          <p:cNvSpPr/>
          <p:nvPr/>
        </p:nvSpPr>
        <p:spPr>
          <a:xfrm>
            <a:off x="7028494" y="4086519"/>
            <a:ext cx="36949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Country Representative(s)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Name: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Position: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Institute: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Email: </a:t>
            </a:r>
          </a:p>
        </p:txBody>
      </p:sp>
    </p:spTree>
    <p:extLst>
      <p:ext uri="{BB962C8B-B14F-4D97-AF65-F5344CB8AC3E}">
        <p14:creationId xmlns:p14="http://schemas.microsoft.com/office/powerpoint/2010/main" val="39786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Information 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bout the Resource Persons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7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E995A49-0E98-4033-95C5-44F2CFC0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Information </a:t>
            </a:r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about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tr-TR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Country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BEFA8B-9D0A-4F6E-BDEA-A37221ECA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Area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Land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use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Natural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resources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Biodiversity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Forestry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in GDP…</a:t>
            </a:r>
          </a:p>
        </p:txBody>
      </p:sp>
    </p:spTree>
    <p:extLst>
      <p:ext uri="{BB962C8B-B14F-4D97-AF65-F5344CB8AC3E}">
        <p14:creationId xmlns:p14="http://schemas.microsoft.com/office/powerpoint/2010/main" val="368791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1E4820-CAD5-40C8-BB2B-516332C5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P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olicy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B23989-B6EF-4435-AEEF-021E42C0D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Analyze forest and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biodiversity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conservation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policy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Analyze forest and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biodiversity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conservation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legislation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Analyze strategic documents (national forest programmes, forest management plans, forest inventory, etc.)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Analyze national reports submitted to UN Agencies and Conventions</a:t>
            </a:r>
          </a:p>
          <a:p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243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D9BB0BE-B4B2-4889-9D5B-477BE34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000"/>
          </a:xfrm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Institutional 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tructures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0765D4-AC9E-48C4-94EA-3712BB089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Forestry</a:t>
            </a:r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Biodiversity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Conservation</a:t>
            </a:r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22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157407-6E02-4F94-A712-597860C9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Threats to Forests and Native Tree Species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D41305-B452-43FD-94E1-C33B04A03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Short-term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threats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Long-term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threats</a:t>
            </a:r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93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1D881F0-F0FF-49C8-9412-3085A848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Conservation Methodologies for Native Tree Species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3BF9C0-8F88-42F4-848F-770E9F00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In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situ</a:t>
            </a:r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Ex</a:t>
            </a:r>
            <a:r>
              <a:rPr lang="tr-TR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situ</a:t>
            </a:r>
            <a:endParaRPr lang="tr-TR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1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CA3BC1-7394-4E64-A57D-F1698E3D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Examples and Best Practices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FF38E6-151F-4F78-9725-6A831A1B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093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85CB0DB-0753-4C53-9215-5BD02262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Autofit/>
          </a:bodyPr>
          <a:lstStyle/>
          <a:p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Seed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Harvesting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CE72A1-4FF4-4CA7-9CB4-69349796C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Planning for Seed Harvesting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Identification of Native Tree Species Stands for Seed Harvesting	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Seed Harvesting Techniques/Methods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Examples from Native Tree Species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665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9D59AF0-B18C-49DC-A594-7ACA0B7BC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000"/>
          </a:xfrm>
          <a:solidFill>
            <a:schemeClr val="accent3"/>
          </a:solidFill>
        </p:spPr>
        <p:txBody>
          <a:bodyPr>
            <a:normAutofit/>
          </a:bodyPr>
          <a:lstStyle/>
          <a:p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Recommendations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  <a:r>
              <a:rPr lang="tr-TR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tr-TR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Conclusions</a:t>
            </a:r>
            <a:endParaRPr lang="tr-TR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90351F-8BB9-46E8-B6B9-8E19BF903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be done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safeguard</a:t>
            </a:r>
            <a:r>
              <a:rPr lang="tr-TR" dirty="0"/>
              <a:t> </a:t>
            </a:r>
            <a:r>
              <a:rPr lang="tr-TR" dirty="0" err="1"/>
              <a:t>native</a:t>
            </a:r>
            <a:r>
              <a:rPr lang="tr-TR" dirty="0"/>
              <a:t> </a:t>
            </a:r>
            <a:r>
              <a:rPr lang="tr-TR" dirty="0" err="1"/>
              <a:t>tree</a:t>
            </a:r>
            <a:r>
              <a:rPr lang="tr-TR" dirty="0"/>
              <a:t> </a:t>
            </a:r>
            <a:r>
              <a:rPr lang="tr-TR" dirty="0" err="1"/>
              <a:t>species</a:t>
            </a:r>
            <a:r>
              <a:rPr lang="tr-TR" dirty="0"/>
              <a:t>?</a:t>
            </a:r>
          </a:p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be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conservation</a:t>
            </a:r>
            <a:r>
              <a:rPr lang="tr-TR" dirty="0"/>
              <a:t> </a:t>
            </a:r>
            <a:r>
              <a:rPr lang="tr-TR" dirty="0" err="1"/>
              <a:t>methodologies</a:t>
            </a:r>
            <a:r>
              <a:rPr lang="tr-TR" dirty="0"/>
              <a:t>?</a:t>
            </a:r>
            <a:endParaRPr lang="en-US" dirty="0"/>
          </a:p>
          <a:p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6979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174</Words>
  <Application>Microsoft Office PowerPoint</Application>
  <PresentationFormat>Geniş ekran</PresentationFormat>
  <Paragraphs>38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Office Teması</vt:lpstr>
      <vt:lpstr>Training Workshop on Safeguarding Native Tree Species for Conservation of Genetic Biodiversity in Central Asia</vt:lpstr>
      <vt:lpstr>Information about the Resource Persons</vt:lpstr>
      <vt:lpstr>Information about the Country</vt:lpstr>
      <vt:lpstr>Policy</vt:lpstr>
      <vt:lpstr>Institutional Structures</vt:lpstr>
      <vt:lpstr>Threats to Forests and Native Tree Species</vt:lpstr>
      <vt:lpstr>Conservation Methodologies for Native Tree Species</vt:lpstr>
      <vt:lpstr>Examples and Best Practices</vt:lpstr>
      <vt:lpstr>Seed Harvesting </vt:lpstr>
      <vt:lpstr>Recommendations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on Climate Change Impact on Forests of Central Asia</dc:title>
  <dc:creator>microsoft user</dc:creator>
  <cp:lastModifiedBy>Windows Kullanıcısı</cp:lastModifiedBy>
  <cp:revision>14</cp:revision>
  <dcterms:created xsi:type="dcterms:W3CDTF">2021-07-12T06:59:31Z</dcterms:created>
  <dcterms:modified xsi:type="dcterms:W3CDTF">2021-10-11T03:06:26Z</dcterms:modified>
</cp:coreProperties>
</file>